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3696" r:id="rId2"/>
  </p:sldMasterIdLst>
  <p:notesMasterIdLst>
    <p:notesMasterId r:id="rId46"/>
  </p:notesMasterIdLst>
  <p:handoutMasterIdLst>
    <p:handoutMasterId r:id="rId47"/>
  </p:handoutMasterIdLst>
  <p:sldIdLst>
    <p:sldId id="266" r:id="rId3"/>
    <p:sldId id="321" r:id="rId4"/>
    <p:sldId id="333" r:id="rId5"/>
    <p:sldId id="334" r:id="rId6"/>
    <p:sldId id="335" r:id="rId7"/>
    <p:sldId id="336" r:id="rId8"/>
    <p:sldId id="320" r:id="rId9"/>
    <p:sldId id="314" r:id="rId10"/>
    <p:sldId id="315" r:id="rId11"/>
    <p:sldId id="275" r:id="rId12"/>
    <p:sldId id="272" r:id="rId13"/>
    <p:sldId id="276" r:id="rId14"/>
    <p:sldId id="278" r:id="rId15"/>
    <p:sldId id="277" r:id="rId16"/>
    <p:sldId id="280" r:id="rId17"/>
    <p:sldId id="291" r:id="rId18"/>
    <p:sldId id="293" r:id="rId19"/>
    <p:sldId id="295" r:id="rId20"/>
    <p:sldId id="304" r:id="rId21"/>
    <p:sldId id="296" r:id="rId22"/>
    <p:sldId id="299" r:id="rId23"/>
    <p:sldId id="301" r:id="rId24"/>
    <p:sldId id="303" r:id="rId25"/>
    <p:sldId id="337" r:id="rId26"/>
    <p:sldId id="300" r:id="rId27"/>
    <p:sldId id="312" r:id="rId28"/>
    <p:sldId id="283" r:id="rId29"/>
    <p:sldId id="282" r:id="rId30"/>
    <p:sldId id="284" r:id="rId31"/>
    <p:sldId id="287" r:id="rId32"/>
    <p:sldId id="288" r:id="rId33"/>
    <p:sldId id="286" r:id="rId34"/>
    <p:sldId id="289" r:id="rId35"/>
    <p:sldId id="338" r:id="rId36"/>
    <p:sldId id="297" r:id="rId37"/>
    <p:sldId id="306" r:id="rId38"/>
    <p:sldId id="316" r:id="rId39"/>
    <p:sldId id="307" r:id="rId40"/>
    <p:sldId id="317" r:id="rId41"/>
    <p:sldId id="308" r:id="rId42"/>
    <p:sldId id="294" r:id="rId43"/>
    <p:sldId id="322" r:id="rId44"/>
    <p:sldId id="298" r:id="rId4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66BAB7"/>
    <a:srgbClr val="D9F5FF"/>
    <a:srgbClr val="FFFFCC"/>
    <a:srgbClr val="0000FF"/>
    <a:srgbClr val="002060"/>
    <a:srgbClr val="CEE1F2"/>
    <a:srgbClr val="FFFFA7"/>
    <a:srgbClr val="343434"/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6" autoAdjust="0"/>
    <p:restoredTop sz="88071" autoAdjust="0"/>
  </p:normalViewPr>
  <p:slideViewPr>
    <p:cSldViewPr snapToGrid="0">
      <p:cViewPr varScale="1">
        <p:scale>
          <a:sx n="90" d="100"/>
          <a:sy n="90" d="100"/>
        </p:scale>
        <p:origin x="-22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48"/>
    </p:cViewPr>
  </p:sorterViewPr>
  <p:notesViewPr>
    <p:cSldViewPr snapToGrid="0" showGuides="1">
      <p:cViewPr varScale="1">
        <p:scale>
          <a:sx n="62" d="100"/>
          <a:sy n="62" d="100"/>
        </p:scale>
        <p:origin x="337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E18FD-C8EE-43C2-86C2-3B52A022BC5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0AF2722-A2A9-4F0F-A54C-F05661D2BDC9}">
      <dgm:prSet phldrT="[文字]" custT="1"/>
      <dgm:spPr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教務</a:t>
          </a:r>
          <a:endParaRPr lang="zh-TW" altLang="en-US" sz="2000" b="1" dirty="0">
            <a:solidFill>
              <a:srgbClr val="FFFF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C39728-CBCC-43B7-9B33-60453FC82946}" type="parTrans" cxnId="{5B74F99A-8832-47D5-BDFA-45B810035EA2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F04691-9D57-41C0-A6D0-CEF488BC0717}" type="sibTrans" cxnId="{5B74F99A-8832-47D5-BDFA-45B810035EA2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3981E3-6CE1-4728-8A01-50C7EB69AC4F}">
      <dgm:prSet phldrT="[文字]" custT="1"/>
      <dgm:spPr>
        <a:gradFill rotWithShape="0">
          <a:gsLst>
            <a:gs pos="100000">
              <a:schemeClr val="tx1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學務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B40F249-49BE-4ACF-AD61-7FC4CA78F2A5}" type="parTrans" cxnId="{43432434-ACD2-4AB4-88E5-67F69934B44E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C65EDE-65B5-4310-A529-648AEA9EBC26}" type="sibTrans" cxnId="{43432434-ACD2-4AB4-88E5-67F69934B44E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511AF1B-0A2D-451A-93DA-3D71741F63B0}">
      <dgm:prSet phldrT="[文字]" custT="1"/>
      <dgm:spPr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4094EA9-74C6-49DA-9169-FEFE9A5BD9B8}" type="parTrans" cxnId="{C1FBC5A2-BB18-4E01-9C6E-05C3B692ECCA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C7C1553-8348-4F3F-8D81-828DBD94F869}" type="sibTrans" cxnId="{C1FBC5A2-BB18-4E01-9C6E-05C3B692ECCA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C44EE57-2DB3-4160-B545-9CF0025E2A6E}">
      <dgm:prSet phldrT="[文字]" custT="1"/>
      <dgm:spPr>
        <a:gradFill rotWithShape="0">
          <a:gsLst>
            <a:gs pos="10000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  <a:ln>
          <a:noFill/>
        </a:ln>
      </dgm:spPr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校長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501325-D332-45A6-8A60-91B81502CE93}" type="sibTrans" cxnId="{7D862DB3-EA54-45F1-A147-FD400085A3F9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324D26B-F79F-4FFE-9985-5D0FED7178F2}" type="parTrans" cxnId="{7D862DB3-EA54-45F1-A147-FD400085A3F9}">
      <dgm:prSet/>
      <dgm:spPr/>
      <dgm:t>
        <a:bodyPr/>
        <a:lstStyle/>
        <a:p>
          <a:endParaRPr lang="zh-TW" altLang="en-US" sz="2000">
            <a:solidFill>
              <a:schemeClr val="tx2">
                <a:lumMod val="75000"/>
                <a:lumOff val="2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4CB69F6-C814-41A2-B1C2-2B16216DC6C4}">
      <dgm:prSet phldrT="[文字]" custT="1"/>
      <dgm:spPr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422F825-DE0F-4A29-B928-0F8EFD221781}" type="parTrans" cxnId="{7B972F0F-AE2A-4A6C-B556-2B35BA7E04A5}">
      <dgm:prSet/>
      <dgm:spPr/>
      <dgm:t>
        <a:bodyPr/>
        <a:lstStyle/>
        <a:p>
          <a:endParaRPr lang="zh-TW" altLang="en-US"/>
        </a:p>
      </dgm:t>
    </dgm:pt>
    <dgm:pt modelId="{D96679B3-C645-4A8F-9BB0-3CA9335F5EE2}" type="sibTrans" cxnId="{7B972F0F-AE2A-4A6C-B556-2B35BA7E04A5}">
      <dgm:prSet/>
      <dgm:spPr/>
      <dgm:t>
        <a:bodyPr/>
        <a:lstStyle/>
        <a:p>
          <a:endParaRPr lang="zh-TW" altLang="en-US"/>
        </a:p>
      </dgm:t>
    </dgm:pt>
    <dgm:pt modelId="{379B65F6-8612-4101-A829-E4D2D059DE86}">
      <dgm:prSet phldrT="[文字]" custT="1"/>
      <dgm:spPr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人事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FC126F-A48D-4B91-8D88-F7C4A6C04500}" type="parTrans" cxnId="{ADB94152-9BCE-4487-91BD-A766C107E0AD}">
      <dgm:prSet/>
      <dgm:spPr/>
      <dgm:t>
        <a:bodyPr/>
        <a:lstStyle/>
        <a:p>
          <a:endParaRPr lang="zh-TW" altLang="en-US"/>
        </a:p>
      </dgm:t>
    </dgm:pt>
    <dgm:pt modelId="{9EA5EEBB-940D-4FE4-B5E9-D411407909A3}" type="sibTrans" cxnId="{ADB94152-9BCE-4487-91BD-A766C107E0AD}">
      <dgm:prSet/>
      <dgm:spPr/>
      <dgm:t>
        <a:bodyPr/>
        <a:lstStyle/>
        <a:p>
          <a:endParaRPr lang="zh-TW" altLang="en-US"/>
        </a:p>
      </dgm:t>
    </dgm:pt>
    <dgm:pt modelId="{CE6ABAEB-0C34-43B5-8273-1B24C8B2DE96}">
      <dgm:prSet phldrT="[文字]" custT="1"/>
      <dgm:spPr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會計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BA9A64E-C713-4BD3-8D08-E5EEBB719123}" type="parTrans" cxnId="{367A7041-2D52-4832-B336-4C75D24519ED}">
      <dgm:prSet/>
      <dgm:spPr/>
      <dgm:t>
        <a:bodyPr/>
        <a:lstStyle/>
        <a:p>
          <a:endParaRPr lang="zh-TW" altLang="en-US"/>
        </a:p>
      </dgm:t>
    </dgm:pt>
    <dgm:pt modelId="{1EAA0E79-E2E5-4458-988B-EC864AB65C9F}" type="sibTrans" cxnId="{367A7041-2D52-4832-B336-4C75D24519ED}">
      <dgm:prSet/>
      <dgm:spPr/>
      <dgm:t>
        <a:bodyPr/>
        <a:lstStyle/>
        <a:p>
          <a:endParaRPr lang="zh-TW" altLang="en-US"/>
        </a:p>
      </dgm:t>
    </dgm:pt>
    <dgm:pt modelId="{3EDF48AB-93E7-4D6E-8C4E-E6CDCAEDF153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教學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45370D-927C-4299-A4A8-51713C9333F5}" type="parTrans" cxnId="{535228EA-A625-4F4C-86F1-FA1AE5595A80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2F66C9F7-AAC7-4543-B4EA-0401C146738E}" type="sibTrans" cxnId="{535228EA-A625-4F4C-86F1-FA1AE5595A80}">
      <dgm:prSet/>
      <dgm:spPr/>
      <dgm:t>
        <a:bodyPr/>
        <a:lstStyle/>
        <a:p>
          <a:endParaRPr lang="zh-TW" altLang="en-US"/>
        </a:p>
      </dgm:t>
    </dgm:pt>
    <dgm:pt modelId="{6A4E80F2-2372-46AA-96B8-A9C39EF6B48A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註冊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CDFAB2-002A-42B9-8B11-51901DFD7AC9}" type="parTrans" cxnId="{C2338FAD-B71C-48C8-A208-F23B84B5A4D2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2277266D-8474-4790-AAF2-D7CA627F0D0B}" type="sibTrans" cxnId="{C2338FAD-B71C-48C8-A208-F23B84B5A4D2}">
      <dgm:prSet/>
      <dgm:spPr/>
      <dgm:t>
        <a:bodyPr/>
        <a:lstStyle/>
        <a:p>
          <a:endParaRPr lang="zh-TW" altLang="en-US"/>
        </a:p>
      </dgm:t>
    </dgm:pt>
    <dgm:pt modelId="{9B47F3B0-0EDA-4B86-ABD1-0320CAD9384A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課程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4C6A07-5736-48C5-B1E6-FF5BDEF9538A}" type="parTrans" cxnId="{EFCC272A-C316-4756-A60D-9365D2E4639D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91077C37-4313-42D8-A0A6-AA1B8620B970}" type="sibTrans" cxnId="{EFCC272A-C316-4756-A60D-9365D2E4639D}">
      <dgm:prSet/>
      <dgm:spPr/>
      <dgm:t>
        <a:bodyPr/>
        <a:lstStyle/>
        <a:p>
          <a:endParaRPr lang="zh-TW" altLang="en-US"/>
        </a:p>
      </dgm:t>
    </dgm:pt>
    <dgm:pt modelId="{B480D9C7-74AC-4E7C-8E7A-49B4C176F158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資訊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6F02DB-8DA4-46FB-93E9-CA7D66AD5FFB}" type="parTrans" cxnId="{CF15ACCE-00F5-489B-9566-C6E85DDD992D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BAE5D7D5-2A0E-43BF-BF2A-36C07982AD50}" type="sibTrans" cxnId="{CF15ACCE-00F5-489B-9566-C6E85DDD992D}">
      <dgm:prSet/>
      <dgm:spPr/>
      <dgm:t>
        <a:bodyPr/>
        <a:lstStyle/>
        <a:p>
          <a:endParaRPr lang="zh-TW" altLang="en-US"/>
        </a:p>
      </dgm:t>
    </dgm:pt>
    <dgm:pt modelId="{4F4280A6-5465-430D-A954-C5B93EA4F790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生教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B1740C-83A2-48DC-9E7A-E67D2A91166F}" type="parTrans" cxnId="{D9F35F90-FA81-46C0-941F-54AD69002CA1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E44A857E-5DEC-4574-AC49-520F8F8C9599}" type="sibTrans" cxnId="{D9F35F90-FA81-46C0-941F-54AD69002CA1}">
      <dgm:prSet/>
      <dgm:spPr/>
      <dgm:t>
        <a:bodyPr/>
        <a:lstStyle/>
        <a:p>
          <a:endParaRPr lang="zh-TW" altLang="en-US"/>
        </a:p>
      </dgm:t>
    </dgm:pt>
    <dgm:pt modelId="{2BD05318-065B-434B-83A6-5B43C195407B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訓育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4D727F-7156-4424-AC7D-39F43F3FDEBB}" type="parTrans" cxnId="{9DF4DC44-0F6B-49C4-8F53-82EAC1C4AEF8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C051E8B3-7445-429C-ABB4-09BAED4F28E0}" type="sibTrans" cxnId="{9DF4DC44-0F6B-49C4-8F53-82EAC1C4AEF8}">
      <dgm:prSet/>
      <dgm:spPr/>
      <dgm:t>
        <a:bodyPr/>
        <a:lstStyle/>
        <a:p>
          <a:endParaRPr lang="zh-TW" altLang="en-US"/>
        </a:p>
      </dgm:t>
    </dgm:pt>
    <dgm:pt modelId="{56423D9C-C57D-4528-BA26-6B48B673FFB1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體育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182CA5-5CED-4C7F-87DC-FF2309F82F45}" type="parTrans" cxnId="{173F4CE2-C60A-4DA2-BCB7-17E8DAFA61DB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0284313B-91AD-4EE9-9B0C-2321D82D252A}" type="sibTrans" cxnId="{173F4CE2-C60A-4DA2-BCB7-17E8DAFA61DB}">
      <dgm:prSet/>
      <dgm:spPr/>
      <dgm:t>
        <a:bodyPr/>
        <a:lstStyle/>
        <a:p>
          <a:endParaRPr lang="zh-TW" altLang="en-US"/>
        </a:p>
      </dgm:t>
    </dgm:pt>
    <dgm:pt modelId="{D69F92C7-3741-4F41-936C-1983AE719078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9B0590-2C4D-4684-A5DA-ACC62D91B232}" type="parTrans" cxnId="{5EDA3ECB-F43F-48F2-B348-105A502F2DEE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DC6BEA71-7D18-48BE-B871-E84BE67C384A}" type="sibTrans" cxnId="{5EDA3ECB-F43F-48F2-B348-105A502F2DEE}">
      <dgm:prSet/>
      <dgm:spPr/>
      <dgm:t>
        <a:bodyPr/>
        <a:lstStyle/>
        <a:p>
          <a:endParaRPr lang="zh-TW" altLang="en-US"/>
        </a:p>
      </dgm:t>
    </dgm:pt>
    <dgm:pt modelId="{7C5E780B-8F71-4096-B455-AF7BA2C9D5E5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事務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4CB403-E1E7-4E82-98E3-90A7C6DD50E8}" type="parTrans" cxnId="{BEA4F07B-92EA-4C78-8CA3-B6A329A10503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8201EFAF-7144-4764-B954-E22EC1428A82}" type="sibTrans" cxnId="{BEA4F07B-92EA-4C78-8CA3-B6A329A10503}">
      <dgm:prSet/>
      <dgm:spPr/>
      <dgm:t>
        <a:bodyPr/>
        <a:lstStyle/>
        <a:p>
          <a:endParaRPr lang="zh-TW" altLang="en-US"/>
        </a:p>
      </dgm:t>
    </dgm:pt>
    <dgm:pt modelId="{E9DC0FBB-0B63-4385-A2C4-BEF64E0DDC7F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出納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A4EA23-6C2E-47F2-9D57-2B3830983E1E}" type="parTrans" cxnId="{832AD557-B522-4649-AE82-BA390337B2F9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BEB9EB52-5FB8-4C31-B3FC-2D664D77BA11}" type="sibTrans" cxnId="{832AD557-B522-4649-AE82-BA390337B2F9}">
      <dgm:prSet/>
      <dgm:spPr/>
      <dgm:t>
        <a:bodyPr/>
        <a:lstStyle/>
        <a:p>
          <a:endParaRPr lang="zh-TW" altLang="en-US"/>
        </a:p>
      </dgm:t>
    </dgm:pt>
    <dgm:pt modelId="{32DC24BE-D03A-4F34-8386-7927AD82AB5A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文書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DAC539-9897-401E-81E6-C968DDED39B8}" type="parTrans" cxnId="{2F44FE4B-CF69-4D87-9B1B-B99F416D7D35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E0FCD9C2-27E1-48FC-893A-B420BA2FC3DB}" type="sibTrans" cxnId="{2F44FE4B-CF69-4D87-9B1B-B99F416D7D35}">
      <dgm:prSet/>
      <dgm:spPr/>
      <dgm:t>
        <a:bodyPr/>
        <a:lstStyle/>
        <a:p>
          <a:endParaRPr lang="zh-TW" altLang="en-US"/>
        </a:p>
      </dgm:t>
    </dgm:pt>
    <dgm:pt modelId="{37C3F93C-4CB1-48F4-B9AD-7A3F9052EBB3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特教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8637228-7886-4672-B8B0-28E18C1B07C4}" type="parTrans" cxnId="{1D13D03C-858F-42BB-A64C-362AE9385BF0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5D415731-D982-4AC0-973D-168B2F44EBF6}" type="sibTrans" cxnId="{1D13D03C-858F-42BB-A64C-362AE9385BF0}">
      <dgm:prSet/>
      <dgm:spPr/>
      <dgm:t>
        <a:bodyPr/>
        <a:lstStyle/>
        <a:p>
          <a:endParaRPr lang="zh-TW" altLang="en-US"/>
        </a:p>
      </dgm:t>
    </dgm:pt>
    <dgm:pt modelId="{DFE561B1-DB18-425C-AF2D-BA502C608DD8}">
      <dgm:prSet phldrT="[文字]" custT="1"/>
      <dgm:spPr>
        <a:solidFill>
          <a:schemeClr val="accent6"/>
        </a:solidFill>
        <a:ln>
          <a:solidFill>
            <a:srgbClr val="00B050"/>
          </a:solidFill>
        </a:ln>
      </dgm:spPr>
      <dgm:t>
        <a:bodyPr/>
        <a:lstStyle/>
        <a:p>
          <a:r>
            <a:rPr lang="zh-TW" altLang="en-US" sz="20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補校</a:t>
          </a:r>
          <a:endParaRPr lang="zh-TW" altLang="en-US" sz="20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DDF6C1-6E98-44F9-B618-578EC1EA8C3A}" type="parTrans" cxnId="{661671D6-AEED-4596-A6F6-6D48E684414C}">
      <dgm:prSet/>
      <dgm:spPr/>
      <dgm:t>
        <a:bodyPr/>
        <a:lstStyle/>
        <a:p>
          <a:endParaRPr lang="zh-TW" altLang="en-US"/>
        </a:p>
      </dgm:t>
    </dgm:pt>
    <dgm:pt modelId="{4D8FEE74-424A-4195-800B-A8EA49AD20CA}" type="sibTrans" cxnId="{661671D6-AEED-4596-A6F6-6D48E684414C}">
      <dgm:prSet/>
      <dgm:spPr/>
      <dgm:t>
        <a:bodyPr/>
        <a:lstStyle/>
        <a:p>
          <a:endParaRPr lang="zh-TW" altLang="en-US"/>
        </a:p>
      </dgm:t>
    </dgm:pt>
    <dgm:pt modelId="{4C9BFC90-2D73-4C45-AAC7-D29955536B43}">
      <dgm:prSet phldrT="[文字]" custT="1"/>
      <dgm:spPr>
        <a:solidFill>
          <a:schemeClr val="accent6"/>
        </a:solidFill>
        <a:ln>
          <a:solidFill>
            <a:srgbClr val="00B050"/>
          </a:solidFill>
        </a:ln>
      </dgm:spPr>
      <dgm:t>
        <a:bodyPr/>
        <a:lstStyle/>
        <a:p>
          <a:r>
            <a:rPr lang="zh-TW" altLang="en-US" sz="16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幼兒園</a:t>
          </a:r>
          <a:endParaRPr lang="zh-TW" altLang="en-US" sz="1600" b="1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B3FBE15-E45F-4F82-A3DA-6A478090C272}" type="parTrans" cxnId="{3C4DC837-D4A7-43A0-BF73-6FAC415BBA7D}">
      <dgm:prSet/>
      <dgm:spPr/>
      <dgm:t>
        <a:bodyPr/>
        <a:lstStyle/>
        <a:p>
          <a:endParaRPr lang="zh-TW" altLang="en-US"/>
        </a:p>
      </dgm:t>
    </dgm:pt>
    <dgm:pt modelId="{FC0AA2B5-5045-412D-ABD3-8D0B1C314BEF}" type="sibTrans" cxnId="{3C4DC837-D4A7-43A0-BF73-6FAC415BBA7D}">
      <dgm:prSet/>
      <dgm:spPr/>
      <dgm:t>
        <a:bodyPr/>
        <a:lstStyle/>
        <a:p>
          <a:endParaRPr lang="zh-TW" altLang="en-US"/>
        </a:p>
      </dgm:t>
    </dgm:pt>
    <dgm:pt modelId="{2EFDD413-C287-4B1C-A6AC-4454F8AACF4B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zh-TW" altLang="en-US" sz="2000" b="1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AC4005-AE01-4180-84E4-54D7570AA71B}" type="sibTrans" cxnId="{70CDEF8C-3D9C-405D-A414-5B40D0E1BA5E}">
      <dgm:prSet/>
      <dgm:spPr/>
      <dgm:t>
        <a:bodyPr/>
        <a:lstStyle/>
        <a:p>
          <a:endParaRPr lang="zh-TW" altLang="en-US"/>
        </a:p>
      </dgm:t>
    </dgm:pt>
    <dgm:pt modelId="{083B70A8-93D5-4D27-8E21-6362046589E8}" type="parTrans" cxnId="{70CDEF8C-3D9C-405D-A414-5B40D0E1BA5E}">
      <dgm:prSet/>
      <dgm:spPr>
        <a:ln>
          <a:noFill/>
        </a:ln>
      </dgm:spPr>
      <dgm:t>
        <a:bodyPr/>
        <a:lstStyle/>
        <a:p>
          <a:endParaRPr lang="zh-TW" altLang="en-US"/>
        </a:p>
      </dgm:t>
    </dgm:pt>
    <dgm:pt modelId="{130C7F97-CE02-436F-9BC0-4BF632B595C3}" type="pres">
      <dgm:prSet presAssocID="{F08E18FD-C8EE-43C2-86C2-3B52A022BC5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19726B36-BAF5-477D-AE89-EAC6A0855573}" type="pres">
      <dgm:prSet presAssocID="{4C44EE57-2DB3-4160-B545-9CF0025E2A6E}" presName="hierRoot1" presStyleCnt="0">
        <dgm:presLayoutVars>
          <dgm:hierBranch val="init"/>
        </dgm:presLayoutVars>
      </dgm:prSet>
      <dgm:spPr/>
    </dgm:pt>
    <dgm:pt modelId="{447195C3-62F0-496D-911B-8339E4414F98}" type="pres">
      <dgm:prSet presAssocID="{4C44EE57-2DB3-4160-B545-9CF0025E2A6E}" presName="rootComposite1" presStyleCnt="0"/>
      <dgm:spPr/>
    </dgm:pt>
    <dgm:pt modelId="{24269897-AD2A-4D61-9B92-36DF53E4F1BD}" type="pres">
      <dgm:prSet presAssocID="{4C44EE57-2DB3-4160-B545-9CF0025E2A6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522993E-42E5-413B-8DFD-69CCFEEAF9F5}" type="pres">
      <dgm:prSet presAssocID="{4C44EE57-2DB3-4160-B545-9CF0025E2A6E}" presName="rootConnector1" presStyleLbl="node1" presStyleIdx="0" presStyleCnt="0"/>
      <dgm:spPr/>
      <dgm:t>
        <a:bodyPr/>
        <a:lstStyle/>
        <a:p>
          <a:endParaRPr lang="zh-TW" altLang="en-US"/>
        </a:p>
      </dgm:t>
    </dgm:pt>
    <dgm:pt modelId="{4CF77F0E-3CDC-4319-B5D8-A5EBA50F58A8}" type="pres">
      <dgm:prSet presAssocID="{4C44EE57-2DB3-4160-B545-9CF0025E2A6E}" presName="hierChild2" presStyleCnt="0"/>
      <dgm:spPr/>
    </dgm:pt>
    <dgm:pt modelId="{D9203E32-912D-4081-BB54-45FD4FA7C442}" type="pres">
      <dgm:prSet presAssocID="{10C39728-CBCC-43B7-9B33-60453FC82946}" presName="Name37" presStyleLbl="parChTrans1D2" presStyleIdx="0" presStyleCnt="8"/>
      <dgm:spPr/>
      <dgm:t>
        <a:bodyPr/>
        <a:lstStyle/>
        <a:p>
          <a:endParaRPr lang="zh-TW" altLang="en-US"/>
        </a:p>
      </dgm:t>
    </dgm:pt>
    <dgm:pt modelId="{4214A8B6-9E20-475E-A170-69680877693F}" type="pres">
      <dgm:prSet presAssocID="{20AF2722-A2A9-4F0F-A54C-F05661D2BDC9}" presName="hierRoot2" presStyleCnt="0">
        <dgm:presLayoutVars>
          <dgm:hierBranch val="init"/>
        </dgm:presLayoutVars>
      </dgm:prSet>
      <dgm:spPr/>
    </dgm:pt>
    <dgm:pt modelId="{E972315E-D1D7-4B4E-BC71-021FC4959626}" type="pres">
      <dgm:prSet presAssocID="{20AF2722-A2A9-4F0F-A54C-F05661D2BDC9}" presName="rootComposite" presStyleCnt="0"/>
      <dgm:spPr/>
    </dgm:pt>
    <dgm:pt modelId="{658F952F-ABA3-43C8-B7FB-811EF499B147}" type="pres">
      <dgm:prSet presAssocID="{20AF2722-A2A9-4F0F-A54C-F05661D2BDC9}" presName="rootText" presStyleLbl="node2" presStyleIdx="0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E31EC7A0-B72A-4A5E-B229-2896918C955A}" type="pres">
      <dgm:prSet presAssocID="{20AF2722-A2A9-4F0F-A54C-F05661D2BDC9}" presName="rootConnector" presStyleLbl="node2" presStyleIdx="0" presStyleCnt="8"/>
      <dgm:spPr/>
      <dgm:t>
        <a:bodyPr/>
        <a:lstStyle/>
        <a:p>
          <a:endParaRPr lang="zh-TW" altLang="en-US"/>
        </a:p>
      </dgm:t>
    </dgm:pt>
    <dgm:pt modelId="{250B2212-E5A0-4427-B22F-2B54A259D1F5}" type="pres">
      <dgm:prSet presAssocID="{20AF2722-A2A9-4F0F-A54C-F05661D2BDC9}" presName="hierChild4" presStyleCnt="0"/>
      <dgm:spPr/>
    </dgm:pt>
    <dgm:pt modelId="{743EFDC6-3852-4E0F-8E92-96F45F7742DB}" type="pres">
      <dgm:prSet presAssocID="{F145370D-927C-4299-A4A8-51713C9333F5}" presName="Name37" presStyleLbl="parChTrans1D3" presStyleIdx="0" presStyleCnt="13"/>
      <dgm:spPr/>
      <dgm:t>
        <a:bodyPr/>
        <a:lstStyle/>
        <a:p>
          <a:endParaRPr lang="zh-TW" altLang="en-US"/>
        </a:p>
      </dgm:t>
    </dgm:pt>
    <dgm:pt modelId="{9009E450-673C-4093-B2BD-CBCA145B03BF}" type="pres">
      <dgm:prSet presAssocID="{3EDF48AB-93E7-4D6E-8C4E-E6CDCAEDF153}" presName="hierRoot2" presStyleCnt="0">
        <dgm:presLayoutVars>
          <dgm:hierBranch val="init"/>
        </dgm:presLayoutVars>
      </dgm:prSet>
      <dgm:spPr/>
    </dgm:pt>
    <dgm:pt modelId="{43B636B6-618B-4F07-8EFD-E59EA64C09B7}" type="pres">
      <dgm:prSet presAssocID="{3EDF48AB-93E7-4D6E-8C4E-E6CDCAEDF153}" presName="rootComposite" presStyleCnt="0"/>
      <dgm:spPr/>
    </dgm:pt>
    <dgm:pt modelId="{51D78D3B-05C6-4FD1-A34E-39CE05E4B11C}" type="pres">
      <dgm:prSet presAssocID="{3EDF48AB-93E7-4D6E-8C4E-E6CDCAEDF153}" presName="rootText" presStyleLbl="node3" presStyleIdx="0" presStyleCnt="13" custLinFactNeighborX="2959" custLinFactNeighborY="7562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38AD69E-2A19-4AD1-A9AC-486A0DD4DDFA}" type="pres">
      <dgm:prSet presAssocID="{3EDF48AB-93E7-4D6E-8C4E-E6CDCAEDF153}" presName="rootConnector" presStyleLbl="node3" presStyleIdx="0" presStyleCnt="13"/>
      <dgm:spPr/>
      <dgm:t>
        <a:bodyPr/>
        <a:lstStyle/>
        <a:p>
          <a:endParaRPr lang="zh-TW" altLang="en-US"/>
        </a:p>
      </dgm:t>
    </dgm:pt>
    <dgm:pt modelId="{BB723DEB-F247-4338-88B9-8CFF4584D96E}" type="pres">
      <dgm:prSet presAssocID="{3EDF48AB-93E7-4D6E-8C4E-E6CDCAEDF153}" presName="hierChild4" presStyleCnt="0"/>
      <dgm:spPr/>
    </dgm:pt>
    <dgm:pt modelId="{A693A165-0397-49F6-85EA-0DABADD975CA}" type="pres">
      <dgm:prSet presAssocID="{3EDF48AB-93E7-4D6E-8C4E-E6CDCAEDF153}" presName="hierChild5" presStyleCnt="0"/>
      <dgm:spPr/>
    </dgm:pt>
    <dgm:pt modelId="{8DC4E34E-1C74-48B4-B42D-A4EC84C6340D}" type="pres">
      <dgm:prSet presAssocID="{B2CDFAB2-002A-42B9-8B11-51901DFD7AC9}" presName="Name37" presStyleLbl="parChTrans1D3" presStyleIdx="1" presStyleCnt="13"/>
      <dgm:spPr/>
      <dgm:t>
        <a:bodyPr/>
        <a:lstStyle/>
        <a:p>
          <a:endParaRPr lang="zh-TW" altLang="en-US"/>
        </a:p>
      </dgm:t>
    </dgm:pt>
    <dgm:pt modelId="{2ECE3234-09E8-4DEA-9A8E-748188F20715}" type="pres">
      <dgm:prSet presAssocID="{6A4E80F2-2372-46AA-96B8-A9C39EF6B48A}" presName="hierRoot2" presStyleCnt="0">
        <dgm:presLayoutVars>
          <dgm:hierBranch val="init"/>
        </dgm:presLayoutVars>
      </dgm:prSet>
      <dgm:spPr/>
    </dgm:pt>
    <dgm:pt modelId="{A04A774B-6B2A-4DE8-B662-E05CA441908C}" type="pres">
      <dgm:prSet presAssocID="{6A4E80F2-2372-46AA-96B8-A9C39EF6B48A}" presName="rootComposite" presStyleCnt="0"/>
      <dgm:spPr/>
    </dgm:pt>
    <dgm:pt modelId="{177DECC6-92C9-4782-833D-F0965157716F}" type="pres">
      <dgm:prSet presAssocID="{6A4E80F2-2372-46AA-96B8-A9C39EF6B48A}" presName="rootText" presStyleLbl="node3" presStyleIdx="1" presStyleCnt="13" custLinFactNeighborX="2924" custLinFactNeighborY="57089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DAFCAA4-DF59-4FF4-A1E7-0A65B2EEE99A}" type="pres">
      <dgm:prSet presAssocID="{6A4E80F2-2372-46AA-96B8-A9C39EF6B48A}" presName="rootConnector" presStyleLbl="node3" presStyleIdx="1" presStyleCnt="13"/>
      <dgm:spPr/>
      <dgm:t>
        <a:bodyPr/>
        <a:lstStyle/>
        <a:p>
          <a:endParaRPr lang="zh-TW" altLang="en-US"/>
        </a:p>
      </dgm:t>
    </dgm:pt>
    <dgm:pt modelId="{5F6C1B5B-7BC1-43CB-B090-905781DA069E}" type="pres">
      <dgm:prSet presAssocID="{6A4E80F2-2372-46AA-96B8-A9C39EF6B48A}" presName="hierChild4" presStyleCnt="0"/>
      <dgm:spPr/>
    </dgm:pt>
    <dgm:pt modelId="{28DD6F0A-9A6C-4BA6-BFBC-4A1FA736F60B}" type="pres">
      <dgm:prSet presAssocID="{6A4E80F2-2372-46AA-96B8-A9C39EF6B48A}" presName="hierChild5" presStyleCnt="0"/>
      <dgm:spPr/>
    </dgm:pt>
    <dgm:pt modelId="{5BF2B586-13BC-48DF-9027-266FA918CFD1}" type="pres">
      <dgm:prSet presAssocID="{B94C6A07-5736-48C5-B1E6-FF5BDEF9538A}" presName="Name37" presStyleLbl="parChTrans1D3" presStyleIdx="2" presStyleCnt="13"/>
      <dgm:spPr/>
      <dgm:t>
        <a:bodyPr/>
        <a:lstStyle/>
        <a:p>
          <a:endParaRPr lang="zh-TW" altLang="en-US"/>
        </a:p>
      </dgm:t>
    </dgm:pt>
    <dgm:pt modelId="{A58B47D9-E192-4403-B4C6-6897C3153C01}" type="pres">
      <dgm:prSet presAssocID="{9B47F3B0-0EDA-4B86-ABD1-0320CAD9384A}" presName="hierRoot2" presStyleCnt="0">
        <dgm:presLayoutVars>
          <dgm:hierBranch val="init"/>
        </dgm:presLayoutVars>
      </dgm:prSet>
      <dgm:spPr/>
    </dgm:pt>
    <dgm:pt modelId="{B2CF9AA9-94DC-4B8F-BA30-A89DA40B8A81}" type="pres">
      <dgm:prSet presAssocID="{9B47F3B0-0EDA-4B86-ABD1-0320CAD9384A}" presName="rootComposite" presStyleCnt="0"/>
      <dgm:spPr/>
    </dgm:pt>
    <dgm:pt modelId="{8D954372-1CA6-418B-8B21-9B9FC4EC418C}" type="pres">
      <dgm:prSet presAssocID="{9B47F3B0-0EDA-4B86-ABD1-0320CAD9384A}" presName="rootText" presStyleLbl="node3" presStyleIdx="2" presStyleCnt="13" custLinFactNeighborX="2924" custLinFactNeighborY="39269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E7CED00-DC75-4B6C-BFBE-1F936A0A35C0}" type="pres">
      <dgm:prSet presAssocID="{9B47F3B0-0EDA-4B86-ABD1-0320CAD9384A}" presName="rootConnector" presStyleLbl="node3" presStyleIdx="2" presStyleCnt="13"/>
      <dgm:spPr/>
      <dgm:t>
        <a:bodyPr/>
        <a:lstStyle/>
        <a:p>
          <a:endParaRPr lang="zh-TW" altLang="en-US"/>
        </a:p>
      </dgm:t>
    </dgm:pt>
    <dgm:pt modelId="{BAC5BAE3-0A1F-4EC9-87B7-A2B7483416B5}" type="pres">
      <dgm:prSet presAssocID="{9B47F3B0-0EDA-4B86-ABD1-0320CAD9384A}" presName="hierChild4" presStyleCnt="0"/>
      <dgm:spPr/>
    </dgm:pt>
    <dgm:pt modelId="{F02C6F8C-6EF1-4469-947D-B0003070FA39}" type="pres">
      <dgm:prSet presAssocID="{9B47F3B0-0EDA-4B86-ABD1-0320CAD9384A}" presName="hierChild5" presStyleCnt="0"/>
      <dgm:spPr/>
    </dgm:pt>
    <dgm:pt modelId="{1A348030-3633-4895-A3BA-51516854A68F}" type="pres">
      <dgm:prSet presAssocID="{746F02DB-8DA4-46FB-93E9-CA7D66AD5FFB}" presName="Name37" presStyleLbl="parChTrans1D3" presStyleIdx="3" presStyleCnt="13"/>
      <dgm:spPr/>
      <dgm:t>
        <a:bodyPr/>
        <a:lstStyle/>
        <a:p>
          <a:endParaRPr lang="zh-TW" altLang="en-US"/>
        </a:p>
      </dgm:t>
    </dgm:pt>
    <dgm:pt modelId="{F5D5057B-F6BF-4C93-B168-47FC1C0EF65C}" type="pres">
      <dgm:prSet presAssocID="{B480D9C7-74AC-4E7C-8E7A-49B4C176F158}" presName="hierRoot2" presStyleCnt="0">
        <dgm:presLayoutVars>
          <dgm:hierBranch val="init"/>
        </dgm:presLayoutVars>
      </dgm:prSet>
      <dgm:spPr/>
    </dgm:pt>
    <dgm:pt modelId="{BED1AEB7-1294-49A1-881B-B0684B7594CD}" type="pres">
      <dgm:prSet presAssocID="{B480D9C7-74AC-4E7C-8E7A-49B4C176F158}" presName="rootComposite" presStyleCnt="0"/>
      <dgm:spPr/>
    </dgm:pt>
    <dgm:pt modelId="{5B40C5B0-7E80-490E-BBF8-4B4BE2AAA677}" type="pres">
      <dgm:prSet presAssocID="{B480D9C7-74AC-4E7C-8E7A-49B4C176F158}" presName="rootText" presStyleLbl="node3" presStyleIdx="3" presStyleCnt="13" custLinFactX="100000" custLinFactY="-150373" custLinFactNeighborX="153562" custLinFactNeighborY="-2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F7F876E-B8DE-4904-9805-F02B711E3D0A}" type="pres">
      <dgm:prSet presAssocID="{B480D9C7-74AC-4E7C-8E7A-49B4C176F158}" presName="rootConnector" presStyleLbl="node3" presStyleIdx="3" presStyleCnt="13"/>
      <dgm:spPr/>
      <dgm:t>
        <a:bodyPr/>
        <a:lstStyle/>
        <a:p>
          <a:endParaRPr lang="zh-TW" altLang="en-US"/>
        </a:p>
      </dgm:t>
    </dgm:pt>
    <dgm:pt modelId="{E6BC03CE-A52B-46E4-B9DD-B624AFA61E4B}" type="pres">
      <dgm:prSet presAssocID="{B480D9C7-74AC-4E7C-8E7A-49B4C176F158}" presName="hierChild4" presStyleCnt="0"/>
      <dgm:spPr/>
    </dgm:pt>
    <dgm:pt modelId="{315EE37C-85CA-4363-8905-CA3E4A4EA9D5}" type="pres">
      <dgm:prSet presAssocID="{B480D9C7-74AC-4E7C-8E7A-49B4C176F158}" presName="hierChild5" presStyleCnt="0"/>
      <dgm:spPr/>
    </dgm:pt>
    <dgm:pt modelId="{6372FEC9-2DCB-43E1-A86D-B526B4888629}" type="pres">
      <dgm:prSet presAssocID="{20AF2722-A2A9-4F0F-A54C-F05661D2BDC9}" presName="hierChild5" presStyleCnt="0"/>
      <dgm:spPr/>
    </dgm:pt>
    <dgm:pt modelId="{0920D091-6D39-4209-A223-A9099167DBD5}" type="pres">
      <dgm:prSet presAssocID="{CB40F249-49BE-4ACF-AD61-7FC4CA78F2A5}" presName="Name37" presStyleLbl="parChTrans1D2" presStyleIdx="1" presStyleCnt="8"/>
      <dgm:spPr/>
      <dgm:t>
        <a:bodyPr/>
        <a:lstStyle/>
        <a:p>
          <a:endParaRPr lang="zh-TW" altLang="en-US"/>
        </a:p>
      </dgm:t>
    </dgm:pt>
    <dgm:pt modelId="{C67DC48F-DE5C-4C5B-856A-D9EA9146CA64}" type="pres">
      <dgm:prSet presAssocID="{793981E3-6CE1-4728-8A01-50C7EB69AC4F}" presName="hierRoot2" presStyleCnt="0">
        <dgm:presLayoutVars>
          <dgm:hierBranch val="init"/>
        </dgm:presLayoutVars>
      </dgm:prSet>
      <dgm:spPr/>
    </dgm:pt>
    <dgm:pt modelId="{338DA1EF-4499-40C4-AE63-DFB4A0249B12}" type="pres">
      <dgm:prSet presAssocID="{793981E3-6CE1-4728-8A01-50C7EB69AC4F}" presName="rootComposite" presStyleCnt="0"/>
      <dgm:spPr/>
    </dgm:pt>
    <dgm:pt modelId="{869660A2-17D5-483B-B16A-3AF4D14981D8}" type="pres">
      <dgm:prSet presAssocID="{793981E3-6CE1-4728-8A01-50C7EB69AC4F}" presName="rootText" presStyleLbl="node2" presStyleIdx="1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9243F51-60A1-4F01-837A-1ED45987071E}" type="pres">
      <dgm:prSet presAssocID="{793981E3-6CE1-4728-8A01-50C7EB69AC4F}" presName="rootConnector" presStyleLbl="node2" presStyleIdx="1" presStyleCnt="8"/>
      <dgm:spPr/>
      <dgm:t>
        <a:bodyPr/>
        <a:lstStyle/>
        <a:p>
          <a:endParaRPr lang="zh-TW" altLang="en-US"/>
        </a:p>
      </dgm:t>
    </dgm:pt>
    <dgm:pt modelId="{E98B21E8-BA2B-414F-A841-47743AE2EF8F}" type="pres">
      <dgm:prSet presAssocID="{793981E3-6CE1-4728-8A01-50C7EB69AC4F}" presName="hierChild4" presStyleCnt="0"/>
      <dgm:spPr/>
    </dgm:pt>
    <dgm:pt modelId="{F04AD877-89AE-448C-B77B-DCBA9D79B944}" type="pres">
      <dgm:prSet presAssocID="{AFB1740C-83A2-48DC-9E7A-E67D2A91166F}" presName="Name37" presStyleLbl="parChTrans1D3" presStyleIdx="4" presStyleCnt="13"/>
      <dgm:spPr/>
      <dgm:t>
        <a:bodyPr/>
        <a:lstStyle/>
        <a:p>
          <a:endParaRPr lang="zh-TW" altLang="en-US"/>
        </a:p>
      </dgm:t>
    </dgm:pt>
    <dgm:pt modelId="{5C11AE77-2B84-42EE-AF4B-7C759142C5B8}" type="pres">
      <dgm:prSet presAssocID="{4F4280A6-5465-430D-A954-C5B93EA4F790}" presName="hierRoot2" presStyleCnt="0">
        <dgm:presLayoutVars>
          <dgm:hierBranch val="init"/>
        </dgm:presLayoutVars>
      </dgm:prSet>
      <dgm:spPr/>
    </dgm:pt>
    <dgm:pt modelId="{4DEA9231-D716-4CA3-B345-8A81011EAD97}" type="pres">
      <dgm:prSet presAssocID="{4F4280A6-5465-430D-A954-C5B93EA4F790}" presName="rootComposite" presStyleCnt="0"/>
      <dgm:spPr/>
    </dgm:pt>
    <dgm:pt modelId="{7A965C0D-3884-430C-88F9-62D6D387789A}" type="pres">
      <dgm:prSet presAssocID="{4F4280A6-5465-430D-A954-C5B93EA4F790}" presName="rootText" presStyleLbl="node3" presStyleIdx="4" presStyleCnt="13" custLinFactNeighborX="6574" custLinFactNeighborY="7562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9D32B99-E790-42C3-A9E6-95356D9F334C}" type="pres">
      <dgm:prSet presAssocID="{4F4280A6-5465-430D-A954-C5B93EA4F790}" presName="rootConnector" presStyleLbl="node3" presStyleIdx="4" presStyleCnt="13"/>
      <dgm:spPr/>
      <dgm:t>
        <a:bodyPr/>
        <a:lstStyle/>
        <a:p>
          <a:endParaRPr lang="zh-TW" altLang="en-US"/>
        </a:p>
      </dgm:t>
    </dgm:pt>
    <dgm:pt modelId="{D8702517-6A95-4C2B-92FE-1E0F8F4E8CF9}" type="pres">
      <dgm:prSet presAssocID="{4F4280A6-5465-430D-A954-C5B93EA4F790}" presName="hierChild4" presStyleCnt="0"/>
      <dgm:spPr/>
    </dgm:pt>
    <dgm:pt modelId="{3389A505-BFD6-4333-8C17-34A7794D07EE}" type="pres">
      <dgm:prSet presAssocID="{4F4280A6-5465-430D-A954-C5B93EA4F790}" presName="hierChild5" presStyleCnt="0"/>
      <dgm:spPr/>
    </dgm:pt>
    <dgm:pt modelId="{D80C38DB-451C-4327-BFBF-86F13EB18497}" type="pres">
      <dgm:prSet presAssocID="{294D727F-7156-4424-AC7D-39F43F3FDEBB}" presName="Name37" presStyleLbl="parChTrans1D3" presStyleIdx="5" presStyleCnt="13"/>
      <dgm:spPr/>
      <dgm:t>
        <a:bodyPr/>
        <a:lstStyle/>
        <a:p>
          <a:endParaRPr lang="zh-TW" altLang="en-US"/>
        </a:p>
      </dgm:t>
    </dgm:pt>
    <dgm:pt modelId="{06669A0A-7163-40B0-9F1F-C91046D4E9FE}" type="pres">
      <dgm:prSet presAssocID="{2BD05318-065B-434B-83A6-5B43C195407B}" presName="hierRoot2" presStyleCnt="0">
        <dgm:presLayoutVars>
          <dgm:hierBranch val="init"/>
        </dgm:presLayoutVars>
      </dgm:prSet>
      <dgm:spPr/>
    </dgm:pt>
    <dgm:pt modelId="{1FBEADB1-C32F-4D57-B34F-3CB46FAF97DB}" type="pres">
      <dgm:prSet presAssocID="{2BD05318-065B-434B-83A6-5B43C195407B}" presName="rootComposite" presStyleCnt="0"/>
      <dgm:spPr/>
    </dgm:pt>
    <dgm:pt modelId="{29506E14-5D7C-4978-9FD7-477DDB95CE51}" type="pres">
      <dgm:prSet presAssocID="{2BD05318-065B-434B-83A6-5B43C195407B}" presName="rootText" presStyleLbl="node3" presStyleIdx="5" presStyleCnt="13" custLinFactNeighborX="6572" custLinFactNeighborY="57089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8192C46-CD75-4995-BC5D-86912E53B70F}" type="pres">
      <dgm:prSet presAssocID="{2BD05318-065B-434B-83A6-5B43C195407B}" presName="rootConnector" presStyleLbl="node3" presStyleIdx="5" presStyleCnt="13"/>
      <dgm:spPr/>
      <dgm:t>
        <a:bodyPr/>
        <a:lstStyle/>
        <a:p>
          <a:endParaRPr lang="zh-TW" altLang="en-US"/>
        </a:p>
      </dgm:t>
    </dgm:pt>
    <dgm:pt modelId="{F84E9DC6-9E27-4A44-9C0B-9C3832FDE949}" type="pres">
      <dgm:prSet presAssocID="{2BD05318-065B-434B-83A6-5B43C195407B}" presName="hierChild4" presStyleCnt="0"/>
      <dgm:spPr/>
    </dgm:pt>
    <dgm:pt modelId="{7FF3B4A2-F5CE-4001-B259-5D8A8B0FFD8D}" type="pres">
      <dgm:prSet presAssocID="{2BD05318-065B-434B-83A6-5B43C195407B}" presName="hierChild5" presStyleCnt="0"/>
      <dgm:spPr/>
    </dgm:pt>
    <dgm:pt modelId="{A6696DF9-1224-40B7-8EA6-48FB6FCE9FFC}" type="pres">
      <dgm:prSet presAssocID="{F3182CA5-5CED-4C7F-87DC-FF2309F82F45}" presName="Name37" presStyleLbl="parChTrans1D3" presStyleIdx="6" presStyleCnt="13"/>
      <dgm:spPr/>
      <dgm:t>
        <a:bodyPr/>
        <a:lstStyle/>
        <a:p>
          <a:endParaRPr lang="zh-TW" altLang="en-US"/>
        </a:p>
      </dgm:t>
    </dgm:pt>
    <dgm:pt modelId="{A865F1AC-78B5-4D01-A2B8-3F6A6CA215AD}" type="pres">
      <dgm:prSet presAssocID="{56423D9C-C57D-4528-BA26-6B48B673FFB1}" presName="hierRoot2" presStyleCnt="0">
        <dgm:presLayoutVars>
          <dgm:hierBranch val="init"/>
        </dgm:presLayoutVars>
      </dgm:prSet>
      <dgm:spPr/>
    </dgm:pt>
    <dgm:pt modelId="{B0799DD6-EE9A-49B0-8C36-5B4ACBAB02EE}" type="pres">
      <dgm:prSet presAssocID="{56423D9C-C57D-4528-BA26-6B48B673FFB1}" presName="rootComposite" presStyleCnt="0"/>
      <dgm:spPr/>
    </dgm:pt>
    <dgm:pt modelId="{6E2DDC46-8EDC-4ABD-9148-64C4B65D1219}" type="pres">
      <dgm:prSet presAssocID="{56423D9C-C57D-4528-BA26-6B48B673FFB1}" presName="rootText" presStyleLbl="node3" presStyleIdx="6" presStyleCnt="13" custLinFactNeighborX="6571" custLinFactNeighborY="39269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C147BB8-A96C-4913-9833-83D01C08A69F}" type="pres">
      <dgm:prSet presAssocID="{56423D9C-C57D-4528-BA26-6B48B673FFB1}" presName="rootConnector" presStyleLbl="node3" presStyleIdx="6" presStyleCnt="13"/>
      <dgm:spPr/>
      <dgm:t>
        <a:bodyPr/>
        <a:lstStyle/>
        <a:p>
          <a:endParaRPr lang="zh-TW" altLang="en-US"/>
        </a:p>
      </dgm:t>
    </dgm:pt>
    <dgm:pt modelId="{E1026045-3FC4-4F79-8AEF-C39E682AB11A}" type="pres">
      <dgm:prSet presAssocID="{56423D9C-C57D-4528-BA26-6B48B673FFB1}" presName="hierChild4" presStyleCnt="0"/>
      <dgm:spPr/>
    </dgm:pt>
    <dgm:pt modelId="{2A588DEB-63C3-4930-962F-BB2F7D583F6A}" type="pres">
      <dgm:prSet presAssocID="{56423D9C-C57D-4528-BA26-6B48B673FFB1}" presName="hierChild5" presStyleCnt="0"/>
      <dgm:spPr/>
    </dgm:pt>
    <dgm:pt modelId="{78AA960D-DA27-4009-9E49-802289C55D6A}" type="pres">
      <dgm:prSet presAssocID="{0D9B0590-2C4D-4684-A5DA-ACC62D91B232}" presName="Name37" presStyleLbl="parChTrans1D3" presStyleIdx="7" presStyleCnt="13"/>
      <dgm:spPr/>
      <dgm:t>
        <a:bodyPr/>
        <a:lstStyle/>
        <a:p>
          <a:endParaRPr lang="zh-TW" altLang="en-US"/>
        </a:p>
      </dgm:t>
    </dgm:pt>
    <dgm:pt modelId="{09601D82-6D63-418D-B536-2B118D621AC5}" type="pres">
      <dgm:prSet presAssocID="{D69F92C7-3741-4F41-936C-1983AE719078}" presName="hierRoot2" presStyleCnt="0">
        <dgm:presLayoutVars>
          <dgm:hierBranch val="init"/>
        </dgm:presLayoutVars>
      </dgm:prSet>
      <dgm:spPr/>
    </dgm:pt>
    <dgm:pt modelId="{8E8297CF-DC41-44D7-BBBA-F6E7FAA6E23B}" type="pres">
      <dgm:prSet presAssocID="{D69F92C7-3741-4F41-936C-1983AE719078}" presName="rootComposite" presStyleCnt="0"/>
      <dgm:spPr/>
    </dgm:pt>
    <dgm:pt modelId="{E6CBB85C-DEF0-47FE-B094-3308CC3E51AD}" type="pres">
      <dgm:prSet presAssocID="{D69F92C7-3741-4F41-936C-1983AE719078}" presName="rootText" presStyleLbl="node3" presStyleIdx="7" presStyleCnt="13" custLinFactX="32563" custLinFactY="-100000" custLinFactNeighborX="100000" custLinFactNeighborY="-12398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3671D2A-1B7B-46B9-96E2-B9FDB8A01957}" type="pres">
      <dgm:prSet presAssocID="{D69F92C7-3741-4F41-936C-1983AE719078}" presName="rootConnector" presStyleLbl="node3" presStyleIdx="7" presStyleCnt="13"/>
      <dgm:spPr/>
      <dgm:t>
        <a:bodyPr/>
        <a:lstStyle/>
        <a:p>
          <a:endParaRPr lang="zh-TW" altLang="en-US"/>
        </a:p>
      </dgm:t>
    </dgm:pt>
    <dgm:pt modelId="{238646B1-8943-4BC6-89D9-CA01066B0392}" type="pres">
      <dgm:prSet presAssocID="{D69F92C7-3741-4F41-936C-1983AE719078}" presName="hierChild4" presStyleCnt="0"/>
      <dgm:spPr/>
    </dgm:pt>
    <dgm:pt modelId="{447CA7A8-5B58-4DE3-AB4F-69B0AD264C71}" type="pres">
      <dgm:prSet presAssocID="{D69F92C7-3741-4F41-936C-1983AE719078}" presName="hierChild5" presStyleCnt="0"/>
      <dgm:spPr/>
    </dgm:pt>
    <dgm:pt modelId="{93D71895-2A63-4F2F-AABE-A3718624FB48}" type="pres">
      <dgm:prSet presAssocID="{793981E3-6CE1-4728-8A01-50C7EB69AC4F}" presName="hierChild5" presStyleCnt="0"/>
      <dgm:spPr/>
    </dgm:pt>
    <dgm:pt modelId="{F46262BC-C7C7-4673-AABF-64343D47D27F}" type="pres">
      <dgm:prSet presAssocID="{64094EA9-74C6-49DA-9169-FEFE9A5BD9B8}" presName="Name37" presStyleLbl="parChTrans1D2" presStyleIdx="2" presStyleCnt="8"/>
      <dgm:spPr/>
      <dgm:t>
        <a:bodyPr/>
        <a:lstStyle/>
        <a:p>
          <a:endParaRPr lang="zh-TW" altLang="en-US"/>
        </a:p>
      </dgm:t>
    </dgm:pt>
    <dgm:pt modelId="{F1834117-FE9F-4F81-8CAA-AC55F56807F5}" type="pres">
      <dgm:prSet presAssocID="{F511AF1B-0A2D-451A-93DA-3D71741F63B0}" presName="hierRoot2" presStyleCnt="0">
        <dgm:presLayoutVars>
          <dgm:hierBranch val="init"/>
        </dgm:presLayoutVars>
      </dgm:prSet>
      <dgm:spPr/>
    </dgm:pt>
    <dgm:pt modelId="{08932098-5F85-474F-8EEE-3E5D96B0BA48}" type="pres">
      <dgm:prSet presAssocID="{F511AF1B-0A2D-451A-93DA-3D71741F63B0}" presName="rootComposite" presStyleCnt="0"/>
      <dgm:spPr/>
    </dgm:pt>
    <dgm:pt modelId="{BB6647C4-A0FA-4252-BD8B-13816CAC00DE}" type="pres">
      <dgm:prSet presAssocID="{F511AF1B-0A2D-451A-93DA-3D71741F63B0}" presName="rootText" presStyleLbl="node2" presStyleIdx="2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1D33127C-BD39-4A1F-B5CB-B9BE91754987}" type="pres">
      <dgm:prSet presAssocID="{F511AF1B-0A2D-451A-93DA-3D71741F63B0}" presName="rootConnector" presStyleLbl="node2" presStyleIdx="2" presStyleCnt="8"/>
      <dgm:spPr/>
      <dgm:t>
        <a:bodyPr/>
        <a:lstStyle/>
        <a:p>
          <a:endParaRPr lang="zh-TW" altLang="en-US"/>
        </a:p>
      </dgm:t>
    </dgm:pt>
    <dgm:pt modelId="{587494CD-6E07-4914-ACC8-86713DA186B9}" type="pres">
      <dgm:prSet presAssocID="{F511AF1B-0A2D-451A-93DA-3D71741F63B0}" presName="hierChild4" presStyleCnt="0"/>
      <dgm:spPr/>
    </dgm:pt>
    <dgm:pt modelId="{0238D38B-863F-4E1F-A047-92DCF553E861}" type="pres">
      <dgm:prSet presAssocID="{BE4CB403-E1E7-4E82-98E3-90A7C6DD50E8}" presName="Name37" presStyleLbl="parChTrans1D3" presStyleIdx="8" presStyleCnt="13"/>
      <dgm:spPr/>
      <dgm:t>
        <a:bodyPr/>
        <a:lstStyle/>
        <a:p>
          <a:endParaRPr lang="zh-TW" altLang="en-US"/>
        </a:p>
      </dgm:t>
    </dgm:pt>
    <dgm:pt modelId="{2F26DF5A-2338-42F1-8E3E-E513410E6B15}" type="pres">
      <dgm:prSet presAssocID="{7C5E780B-8F71-4096-B455-AF7BA2C9D5E5}" presName="hierRoot2" presStyleCnt="0">
        <dgm:presLayoutVars>
          <dgm:hierBranch val="init"/>
        </dgm:presLayoutVars>
      </dgm:prSet>
      <dgm:spPr/>
    </dgm:pt>
    <dgm:pt modelId="{1CA6D62F-468B-4AA0-85A9-73CF82A3AF61}" type="pres">
      <dgm:prSet presAssocID="{7C5E780B-8F71-4096-B455-AF7BA2C9D5E5}" presName="rootComposite" presStyleCnt="0"/>
      <dgm:spPr/>
    </dgm:pt>
    <dgm:pt modelId="{DB7C5C7C-4777-4C19-8B6E-F8F797D92F28}" type="pres">
      <dgm:prSet presAssocID="{7C5E780B-8F71-4096-B455-AF7BA2C9D5E5}" presName="rootText" presStyleLbl="node3" presStyleIdx="8" presStyleCnt="13" custLinFactX="40130" custLinFactNeighborX="100000" custLinFactNeighborY="7469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E861278A-12F5-4B54-8A36-653908ACF389}" type="pres">
      <dgm:prSet presAssocID="{7C5E780B-8F71-4096-B455-AF7BA2C9D5E5}" presName="rootConnector" presStyleLbl="node3" presStyleIdx="8" presStyleCnt="13"/>
      <dgm:spPr/>
      <dgm:t>
        <a:bodyPr/>
        <a:lstStyle/>
        <a:p>
          <a:endParaRPr lang="zh-TW" altLang="en-US"/>
        </a:p>
      </dgm:t>
    </dgm:pt>
    <dgm:pt modelId="{77BE93B4-EC78-4539-A07E-559B12C5A9FF}" type="pres">
      <dgm:prSet presAssocID="{7C5E780B-8F71-4096-B455-AF7BA2C9D5E5}" presName="hierChild4" presStyleCnt="0"/>
      <dgm:spPr/>
    </dgm:pt>
    <dgm:pt modelId="{B396B267-B57E-442B-8CB3-7B5B59894CF2}" type="pres">
      <dgm:prSet presAssocID="{7C5E780B-8F71-4096-B455-AF7BA2C9D5E5}" presName="hierChild5" presStyleCnt="0"/>
      <dgm:spPr/>
    </dgm:pt>
    <dgm:pt modelId="{9DD6553D-E598-455A-AD9A-8A1E0747CD90}" type="pres">
      <dgm:prSet presAssocID="{01DAC539-9897-401E-81E6-C968DDED39B8}" presName="Name37" presStyleLbl="parChTrans1D3" presStyleIdx="9" presStyleCnt="13"/>
      <dgm:spPr/>
      <dgm:t>
        <a:bodyPr/>
        <a:lstStyle/>
        <a:p>
          <a:endParaRPr lang="zh-TW" altLang="en-US"/>
        </a:p>
      </dgm:t>
    </dgm:pt>
    <dgm:pt modelId="{9CDC4326-EE6E-42A4-98B3-5869AB0D687A}" type="pres">
      <dgm:prSet presAssocID="{32DC24BE-D03A-4F34-8386-7927AD82AB5A}" presName="hierRoot2" presStyleCnt="0">
        <dgm:presLayoutVars>
          <dgm:hierBranch val="init"/>
        </dgm:presLayoutVars>
      </dgm:prSet>
      <dgm:spPr/>
    </dgm:pt>
    <dgm:pt modelId="{2A0C2117-362A-430E-A800-C9098037C020}" type="pres">
      <dgm:prSet presAssocID="{32DC24BE-D03A-4F34-8386-7927AD82AB5A}" presName="rootComposite" presStyleCnt="0"/>
      <dgm:spPr/>
    </dgm:pt>
    <dgm:pt modelId="{D9C77EFE-CA00-4BDA-8792-AD232DB51DE9}" type="pres">
      <dgm:prSet presAssocID="{32DC24BE-D03A-4F34-8386-7927AD82AB5A}" presName="rootText" presStyleLbl="node3" presStyleIdx="9" presStyleCnt="13" custLinFactX="40241" custLinFactNeighborX="100000" custLinFactNeighborY="6001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AF74EF2-C8B8-4E28-9343-34FB05D46952}" type="pres">
      <dgm:prSet presAssocID="{32DC24BE-D03A-4F34-8386-7927AD82AB5A}" presName="rootConnector" presStyleLbl="node3" presStyleIdx="9" presStyleCnt="13"/>
      <dgm:spPr/>
      <dgm:t>
        <a:bodyPr/>
        <a:lstStyle/>
        <a:p>
          <a:endParaRPr lang="zh-TW" altLang="en-US"/>
        </a:p>
      </dgm:t>
    </dgm:pt>
    <dgm:pt modelId="{9000B2E3-159D-43B2-8B54-2F7E0ABDE085}" type="pres">
      <dgm:prSet presAssocID="{32DC24BE-D03A-4F34-8386-7927AD82AB5A}" presName="hierChild4" presStyleCnt="0"/>
      <dgm:spPr/>
    </dgm:pt>
    <dgm:pt modelId="{F835077F-44E6-44E3-A0D5-AD2051C657C2}" type="pres">
      <dgm:prSet presAssocID="{32DC24BE-D03A-4F34-8386-7927AD82AB5A}" presName="hierChild5" presStyleCnt="0"/>
      <dgm:spPr/>
    </dgm:pt>
    <dgm:pt modelId="{CD8C6BB3-6C09-4E74-8ADB-8F8564813907}" type="pres">
      <dgm:prSet presAssocID="{6FA4EA23-6C2E-47F2-9D57-2B3830983E1E}" presName="Name37" presStyleLbl="parChTrans1D3" presStyleIdx="10" presStyleCnt="13"/>
      <dgm:spPr/>
      <dgm:t>
        <a:bodyPr/>
        <a:lstStyle/>
        <a:p>
          <a:endParaRPr lang="zh-TW" altLang="en-US"/>
        </a:p>
      </dgm:t>
    </dgm:pt>
    <dgm:pt modelId="{8E41B3CD-B89A-4E94-8ED1-C29BC821E0C0}" type="pres">
      <dgm:prSet presAssocID="{E9DC0FBB-0B63-4385-A2C4-BEF64E0DDC7F}" presName="hierRoot2" presStyleCnt="0">
        <dgm:presLayoutVars>
          <dgm:hierBranch val="init"/>
        </dgm:presLayoutVars>
      </dgm:prSet>
      <dgm:spPr/>
    </dgm:pt>
    <dgm:pt modelId="{9D6FB429-D39F-49D7-A8AF-90CA4D96532F}" type="pres">
      <dgm:prSet presAssocID="{E9DC0FBB-0B63-4385-A2C4-BEF64E0DDC7F}" presName="rootComposite" presStyleCnt="0"/>
      <dgm:spPr/>
    </dgm:pt>
    <dgm:pt modelId="{636B8E39-0C97-4A42-9576-E641F1682146}" type="pres">
      <dgm:prSet presAssocID="{E9DC0FBB-0B63-4385-A2C4-BEF64E0DDC7F}" presName="rootText" presStyleLbl="node3" presStyleIdx="10" presStyleCnt="13" custLinFactX="40292" custLinFactNeighborX="100000" custLinFactNeighborY="4219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B337D2F-328D-4022-87B5-5104D01D032E}" type="pres">
      <dgm:prSet presAssocID="{E9DC0FBB-0B63-4385-A2C4-BEF64E0DDC7F}" presName="rootConnector" presStyleLbl="node3" presStyleIdx="10" presStyleCnt="13"/>
      <dgm:spPr/>
      <dgm:t>
        <a:bodyPr/>
        <a:lstStyle/>
        <a:p>
          <a:endParaRPr lang="zh-TW" altLang="en-US"/>
        </a:p>
      </dgm:t>
    </dgm:pt>
    <dgm:pt modelId="{1D262C0F-6265-482B-AAEC-561B73F086AA}" type="pres">
      <dgm:prSet presAssocID="{E9DC0FBB-0B63-4385-A2C4-BEF64E0DDC7F}" presName="hierChild4" presStyleCnt="0"/>
      <dgm:spPr/>
    </dgm:pt>
    <dgm:pt modelId="{76044E4A-46BA-4272-AE57-E9D7D090A71D}" type="pres">
      <dgm:prSet presAssocID="{E9DC0FBB-0B63-4385-A2C4-BEF64E0DDC7F}" presName="hierChild5" presStyleCnt="0"/>
      <dgm:spPr/>
    </dgm:pt>
    <dgm:pt modelId="{51BC8504-0666-4150-A318-90FC33C56B4E}" type="pres">
      <dgm:prSet presAssocID="{F511AF1B-0A2D-451A-93DA-3D71741F63B0}" presName="hierChild5" presStyleCnt="0"/>
      <dgm:spPr/>
    </dgm:pt>
    <dgm:pt modelId="{0B532A93-CD59-44CF-8E41-DF5C31FD9873}" type="pres">
      <dgm:prSet presAssocID="{0422F825-DE0F-4A29-B928-0F8EFD221781}" presName="Name37" presStyleLbl="parChTrans1D2" presStyleIdx="3" presStyleCnt="8"/>
      <dgm:spPr/>
      <dgm:t>
        <a:bodyPr/>
        <a:lstStyle/>
        <a:p>
          <a:endParaRPr lang="zh-TW" altLang="en-US"/>
        </a:p>
      </dgm:t>
    </dgm:pt>
    <dgm:pt modelId="{2289757F-1576-45CE-BDEE-37261E2E8FF6}" type="pres">
      <dgm:prSet presAssocID="{34CB69F6-C814-41A2-B1C2-2B16216DC6C4}" presName="hierRoot2" presStyleCnt="0">
        <dgm:presLayoutVars>
          <dgm:hierBranch val="init"/>
        </dgm:presLayoutVars>
      </dgm:prSet>
      <dgm:spPr/>
    </dgm:pt>
    <dgm:pt modelId="{03C5B660-45A8-4029-9717-ED2972404B1B}" type="pres">
      <dgm:prSet presAssocID="{34CB69F6-C814-41A2-B1C2-2B16216DC6C4}" presName="rootComposite" presStyleCnt="0"/>
      <dgm:spPr/>
    </dgm:pt>
    <dgm:pt modelId="{5E3424EE-EA93-4010-8D36-C38EA8C2F830}" type="pres">
      <dgm:prSet presAssocID="{34CB69F6-C814-41A2-B1C2-2B16216DC6C4}" presName="rootText" presStyleLbl="node2" presStyleIdx="3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E3BF64E-19C9-4ECD-9FDA-92CCF44AD20E}" type="pres">
      <dgm:prSet presAssocID="{34CB69F6-C814-41A2-B1C2-2B16216DC6C4}" presName="rootConnector" presStyleLbl="node2" presStyleIdx="3" presStyleCnt="8"/>
      <dgm:spPr/>
      <dgm:t>
        <a:bodyPr/>
        <a:lstStyle/>
        <a:p>
          <a:endParaRPr lang="zh-TW" altLang="en-US"/>
        </a:p>
      </dgm:t>
    </dgm:pt>
    <dgm:pt modelId="{2E329269-737C-4C01-8240-D8CF4E9448E1}" type="pres">
      <dgm:prSet presAssocID="{34CB69F6-C814-41A2-B1C2-2B16216DC6C4}" presName="hierChild4" presStyleCnt="0"/>
      <dgm:spPr/>
    </dgm:pt>
    <dgm:pt modelId="{DA8D644D-9233-4536-8610-4A5F5BCD44C1}" type="pres">
      <dgm:prSet presAssocID="{083B70A8-93D5-4D27-8E21-6362046589E8}" presName="Name37" presStyleLbl="parChTrans1D3" presStyleIdx="11" presStyleCnt="13"/>
      <dgm:spPr/>
      <dgm:t>
        <a:bodyPr/>
        <a:lstStyle/>
        <a:p>
          <a:endParaRPr lang="zh-TW" altLang="en-US"/>
        </a:p>
      </dgm:t>
    </dgm:pt>
    <dgm:pt modelId="{72B0EA0A-74B0-4677-B3F3-AB6171D08147}" type="pres">
      <dgm:prSet presAssocID="{2EFDD413-C287-4B1C-A6AC-4454F8AACF4B}" presName="hierRoot2" presStyleCnt="0">
        <dgm:presLayoutVars>
          <dgm:hierBranch val="init"/>
        </dgm:presLayoutVars>
      </dgm:prSet>
      <dgm:spPr/>
    </dgm:pt>
    <dgm:pt modelId="{0F2B54B5-33C0-47D0-986D-163DB27840A8}" type="pres">
      <dgm:prSet presAssocID="{2EFDD413-C287-4B1C-A6AC-4454F8AACF4B}" presName="rootComposite" presStyleCnt="0"/>
      <dgm:spPr/>
    </dgm:pt>
    <dgm:pt modelId="{70B101FC-63E7-427D-8BB4-D8CBA5F17FAA}" type="pres">
      <dgm:prSet presAssocID="{2EFDD413-C287-4B1C-A6AC-4454F8AACF4B}" presName="rootText" presStyleLbl="node3" presStyleIdx="11" presStyleCnt="13" custLinFactX="-9437" custLinFactY="126192" custLinFactNeighborX="-100000" custLinFactNeighborY="2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473FB1C-5B31-4994-BBBC-355CE3C09D7A}" type="pres">
      <dgm:prSet presAssocID="{2EFDD413-C287-4B1C-A6AC-4454F8AACF4B}" presName="rootConnector" presStyleLbl="node3" presStyleIdx="11" presStyleCnt="13"/>
      <dgm:spPr/>
      <dgm:t>
        <a:bodyPr/>
        <a:lstStyle/>
        <a:p>
          <a:endParaRPr lang="zh-TW" altLang="en-US"/>
        </a:p>
      </dgm:t>
    </dgm:pt>
    <dgm:pt modelId="{C64AA99D-DCE0-44C0-989E-534EB1D0C7F8}" type="pres">
      <dgm:prSet presAssocID="{2EFDD413-C287-4B1C-A6AC-4454F8AACF4B}" presName="hierChild4" presStyleCnt="0"/>
      <dgm:spPr/>
    </dgm:pt>
    <dgm:pt modelId="{472C8421-BE23-42EF-92C3-C04FF31A7609}" type="pres">
      <dgm:prSet presAssocID="{2EFDD413-C287-4B1C-A6AC-4454F8AACF4B}" presName="hierChild5" presStyleCnt="0"/>
      <dgm:spPr/>
    </dgm:pt>
    <dgm:pt modelId="{C2AF169B-C304-425C-96C0-49E5DE0492A7}" type="pres">
      <dgm:prSet presAssocID="{08637228-7886-4672-B8B0-28E18C1B07C4}" presName="Name37" presStyleLbl="parChTrans1D3" presStyleIdx="12" presStyleCnt="13"/>
      <dgm:spPr/>
      <dgm:t>
        <a:bodyPr/>
        <a:lstStyle/>
        <a:p>
          <a:endParaRPr lang="zh-TW" altLang="en-US"/>
        </a:p>
      </dgm:t>
    </dgm:pt>
    <dgm:pt modelId="{C9F09B46-7B8A-4814-B8B8-8964DE6E4EEB}" type="pres">
      <dgm:prSet presAssocID="{37C3F93C-4CB1-48F4-B9AD-7A3F9052EBB3}" presName="hierRoot2" presStyleCnt="0">
        <dgm:presLayoutVars>
          <dgm:hierBranch val="init"/>
        </dgm:presLayoutVars>
      </dgm:prSet>
      <dgm:spPr/>
    </dgm:pt>
    <dgm:pt modelId="{5B40A19C-7523-4A9E-AD39-BA43CB4B266A}" type="pres">
      <dgm:prSet presAssocID="{37C3F93C-4CB1-48F4-B9AD-7A3F9052EBB3}" presName="rootComposite" presStyleCnt="0"/>
      <dgm:spPr/>
    </dgm:pt>
    <dgm:pt modelId="{1CF8935F-2269-4CAD-A383-C523C1520D64}" type="pres">
      <dgm:prSet presAssocID="{37C3F93C-4CB1-48F4-B9AD-7A3F9052EBB3}" presName="rootText" presStyleLbl="node3" presStyleIdx="12" presStyleCnt="13" custLinFactX="46771" custLinFactNeighborX="100000" custLinFactNeighborY="-6637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C48A5EB-3509-46C9-9F45-15D9891606B0}" type="pres">
      <dgm:prSet presAssocID="{37C3F93C-4CB1-48F4-B9AD-7A3F9052EBB3}" presName="rootConnector" presStyleLbl="node3" presStyleIdx="12" presStyleCnt="13"/>
      <dgm:spPr/>
      <dgm:t>
        <a:bodyPr/>
        <a:lstStyle/>
        <a:p>
          <a:endParaRPr lang="zh-TW" altLang="en-US"/>
        </a:p>
      </dgm:t>
    </dgm:pt>
    <dgm:pt modelId="{638AF382-205E-4B9C-ABB5-659FA8104360}" type="pres">
      <dgm:prSet presAssocID="{37C3F93C-4CB1-48F4-B9AD-7A3F9052EBB3}" presName="hierChild4" presStyleCnt="0"/>
      <dgm:spPr/>
    </dgm:pt>
    <dgm:pt modelId="{AEF12A1B-E444-425A-BDED-FECEECA43F54}" type="pres">
      <dgm:prSet presAssocID="{37C3F93C-4CB1-48F4-B9AD-7A3F9052EBB3}" presName="hierChild5" presStyleCnt="0"/>
      <dgm:spPr/>
    </dgm:pt>
    <dgm:pt modelId="{762578C8-B3C8-4C1F-9268-2ED320563C5F}" type="pres">
      <dgm:prSet presAssocID="{34CB69F6-C814-41A2-B1C2-2B16216DC6C4}" presName="hierChild5" presStyleCnt="0"/>
      <dgm:spPr/>
    </dgm:pt>
    <dgm:pt modelId="{BB55CA43-62D9-4B85-9F4B-1AB4DE726D26}" type="pres">
      <dgm:prSet presAssocID="{18FC126F-A48D-4B91-8D88-F7C4A6C04500}" presName="Name37" presStyleLbl="parChTrans1D2" presStyleIdx="4" presStyleCnt="8"/>
      <dgm:spPr/>
      <dgm:t>
        <a:bodyPr/>
        <a:lstStyle/>
        <a:p>
          <a:endParaRPr lang="zh-TW" altLang="en-US"/>
        </a:p>
      </dgm:t>
    </dgm:pt>
    <dgm:pt modelId="{5947C436-0635-4012-9E18-881398CE4FAC}" type="pres">
      <dgm:prSet presAssocID="{379B65F6-8612-4101-A829-E4D2D059DE86}" presName="hierRoot2" presStyleCnt="0">
        <dgm:presLayoutVars>
          <dgm:hierBranch val="init"/>
        </dgm:presLayoutVars>
      </dgm:prSet>
      <dgm:spPr/>
    </dgm:pt>
    <dgm:pt modelId="{2F4C9A57-ECC8-4F19-A1EC-0516780D53CD}" type="pres">
      <dgm:prSet presAssocID="{379B65F6-8612-4101-A829-E4D2D059DE86}" presName="rootComposite" presStyleCnt="0"/>
      <dgm:spPr/>
    </dgm:pt>
    <dgm:pt modelId="{7E721953-5444-41EF-A83A-28D92EAF39E3}" type="pres">
      <dgm:prSet presAssocID="{379B65F6-8612-4101-A829-E4D2D059DE86}" presName="rootText" presStyleLbl="node2" presStyleIdx="4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62A7E22-3E49-402F-85B7-712A8486E878}" type="pres">
      <dgm:prSet presAssocID="{379B65F6-8612-4101-A829-E4D2D059DE86}" presName="rootConnector" presStyleLbl="node2" presStyleIdx="4" presStyleCnt="8"/>
      <dgm:spPr/>
      <dgm:t>
        <a:bodyPr/>
        <a:lstStyle/>
        <a:p>
          <a:endParaRPr lang="zh-TW" altLang="en-US"/>
        </a:p>
      </dgm:t>
    </dgm:pt>
    <dgm:pt modelId="{BD382709-8FBC-464D-8569-DBE0000F1CE7}" type="pres">
      <dgm:prSet presAssocID="{379B65F6-8612-4101-A829-E4D2D059DE86}" presName="hierChild4" presStyleCnt="0"/>
      <dgm:spPr/>
    </dgm:pt>
    <dgm:pt modelId="{634FC481-5E96-4C4C-96F2-12C7F773126E}" type="pres">
      <dgm:prSet presAssocID="{379B65F6-8612-4101-A829-E4D2D059DE86}" presName="hierChild5" presStyleCnt="0"/>
      <dgm:spPr/>
    </dgm:pt>
    <dgm:pt modelId="{B0698E9D-652D-4014-91B9-6AB119EC2CE6}" type="pres">
      <dgm:prSet presAssocID="{1BA9A64E-C713-4BD3-8D08-E5EEBB719123}" presName="Name37" presStyleLbl="parChTrans1D2" presStyleIdx="5" presStyleCnt="8"/>
      <dgm:spPr/>
      <dgm:t>
        <a:bodyPr/>
        <a:lstStyle/>
        <a:p>
          <a:endParaRPr lang="zh-TW" altLang="en-US"/>
        </a:p>
      </dgm:t>
    </dgm:pt>
    <dgm:pt modelId="{5E43D8F6-195F-4D24-968C-7CD9C36D7C03}" type="pres">
      <dgm:prSet presAssocID="{CE6ABAEB-0C34-43B5-8273-1B24C8B2DE96}" presName="hierRoot2" presStyleCnt="0">
        <dgm:presLayoutVars>
          <dgm:hierBranch val="init"/>
        </dgm:presLayoutVars>
      </dgm:prSet>
      <dgm:spPr/>
    </dgm:pt>
    <dgm:pt modelId="{559A6394-6B15-40BE-BB7B-A93C48D6A862}" type="pres">
      <dgm:prSet presAssocID="{CE6ABAEB-0C34-43B5-8273-1B24C8B2DE96}" presName="rootComposite" presStyleCnt="0"/>
      <dgm:spPr/>
    </dgm:pt>
    <dgm:pt modelId="{E0EE5F44-DE96-4C50-A700-A45306555C8E}" type="pres">
      <dgm:prSet presAssocID="{CE6ABAEB-0C34-43B5-8273-1B24C8B2DE96}" presName="rootText" presStyleLbl="node2" presStyleIdx="5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51C6D5F-334A-43DA-8685-79E6AD1D9B95}" type="pres">
      <dgm:prSet presAssocID="{CE6ABAEB-0C34-43B5-8273-1B24C8B2DE96}" presName="rootConnector" presStyleLbl="node2" presStyleIdx="5" presStyleCnt="8"/>
      <dgm:spPr/>
      <dgm:t>
        <a:bodyPr/>
        <a:lstStyle/>
        <a:p>
          <a:endParaRPr lang="zh-TW" altLang="en-US"/>
        </a:p>
      </dgm:t>
    </dgm:pt>
    <dgm:pt modelId="{76EF0D5F-ED57-4C1B-990C-BC283E41189A}" type="pres">
      <dgm:prSet presAssocID="{CE6ABAEB-0C34-43B5-8273-1B24C8B2DE96}" presName="hierChild4" presStyleCnt="0"/>
      <dgm:spPr/>
    </dgm:pt>
    <dgm:pt modelId="{B6FD46EA-90ED-42D9-B9C0-9D4022A5701C}" type="pres">
      <dgm:prSet presAssocID="{CE6ABAEB-0C34-43B5-8273-1B24C8B2DE96}" presName="hierChild5" presStyleCnt="0"/>
      <dgm:spPr/>
    </dgm:pt>
    <dgm:pt modelId="{02183A9F-E5FA-4197-AB50-9F11B835A0C3}" type="pres">
      <dgm:prSet presAssocID="{0DDDF6C1-6E98-44F9-B618-578EC1EA8C3A}" presName="Name37" presStyleLbl="parChTrans1D2" presStyleIdx="6" presStyleCnt="8"/>
      <dgm:spPr/>
      <dgm:t>
        <a:bodyPr/>
        <a:lstStyle/>
        <a:p>
          <a:endParaRPr lang="zh-TW" altLang="en-US"/>
        </a:p>
      </dgm:t>
    </dgm:pt>
    <dgm:pt modelId="{ED4C09F8-A25B-4AEB-B9EF-09C33A722F1C}" type="pres">
      <dgm:prSet presAssocID="{DFE561B1-DB18-425C-AF2D-BA502C608DD8}" presName="hierRoot2" presStyleCnt="0">
        <dgm:presLayoutVars>
          <dgm:hierBranch val="init"/>
        </dgm:presLayoutVars>
      </dgm:prSet>
      <dgm:spPr/>
    </dgm:pt>
    <dgm:pt modelId="{D39AAC22-A52E-4BB5-AB26-F6725E2782F3}" type="pres">
      <dgm:prSet presAssocID="{DFE561B1-DB18-425C-AF2D-BA502C608DD8}" presName="rootComposite" presStyleCnt="0"/>
      <dgm:spPr/>
    </dgm:pt>
    <dgm:pt modelId="{07A04A63-4A57-4629-ACE7-92FD3FD6A1E9}" type="pres">
      <dgm:prSet presAssocID="{DFE561B1-DB18-425C-AF2D-BA502C608DD8}" presName="rootText" presStyleLbl="node2" presStyleIdx="6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8EE95FD-9122-4E11-AD90-0533BE304DE4}" type="pres">
      <dgm:prSet presAssocID="{DFE561B1-DB18-425C-AF2D-BA502C608DD8}" presName="rootConnector" presStyleLbl="node2" presStyleIdx="6" presStyleCnt="8"/>
      <dgm:spPr/>
      <dgm:t>
        <a:bodyPr/>
        <a:lstStyle/>
        <a:p>
          <a:endParaRPr lang="zh-TW" altLang="en-US"/>
        </a:p>
      </dgm:t>
    </dgm:pt>
    <dgm:pt modelId="{41FCB93A-F47D-4B50-AF78-62D18584B76A}" type="pres">
      <dgm:prSet presAssocID="{DFE561B1-DB18-425C-AF2D-BA502C608DD8}" presName="hierChild4" presStyleCnt="0"/>
      <dgm:spPr/>
    </dgm:pt>
    <dgm:pt modelId="{639522A7-DE79-4635-AE65-41CCD285F912}" type="pres">
      <dgm:prSet presAssocID="{DFE561B1-DB18-425C-AF2D-BA502C608DD8}" presName="hierChild5" presStyleCnt="0"/>
      <dgm:spPr/>
    </dgm:pt>
    <dgm:pt modelId="{49D170D0-4EFD-4152-8138-450C4BCAEDAD}" type="pres">
      <dgm:prSet presAssocID="{EB3FBE15-E45F-4F82-A3DA-6A478090C272}" presName="Name37" presStyleLbl="parChTrans1D2" presStyleIdx="7" presStyleCnt="8"/>
      <dgm:spPr/>
      <dgm:t>
        <a:bodyPr/>
        <a:lstStyle/>
        <a:p>
          <a:endParaRPr lang="zh-TW" altLang="en-US"/>
        </a:p>
      </dgm:t>
    </dgm:pt>
    <dgm:pt modelId="{C5F20EA6-C8D8-4FC7-B5E9-67EDF4B0EDA6}" type="pres">
      <dgm:prSet presAssocID="{4C9BFC90-2D73-4C45-AAC7-D29955536B43}" presName="hierRoot2" presStyleCnt="0">
        <dgm:presLayoutVars>
          <dgm:hierBranch val="init"/>
        </dgm:presLayoutVars>
      </dgm:prSet>
      <dgm:spPr/>
    </dgm:pt>
    <dgm:pt modelId="{F8D19C28-DB6E-4793-8EF6-EF8F1C5EE60E}" type="pres">
      <dgm:prSet presAssocID="{4C9BFC90-2D73-4C45-AAC7-D29955536B43}" presName="rootComposite" presStyleCnt="0"/>
      <dgm:spPr/>
    </dgm:pt>
    <dgm:pt modelId="{940CF79D-7CA8-45D3-8FBF-21318A9156C3}" type="pres">
      <dgm:prSet presAssocID="{4C9BFC90-2D73-4C45-AAC7-D29955536B43}" presName="rootText" presStyleLbl="node2" presStyleIdx="7" presStyleCnt="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982E9B6-2707-479C-9C08-61A3ED27387D}" type="pres">
      <dgm:prSet presAssocID="{4C9BFC90-2D73-4C45-AAC7-D29955536B43}" presName="rootConnector" presStyleLbl="node2" presStyleIdx="7" presStyleCnt="8"/>
      <dgm:spPr/>
      <dgm:t>
        <a:bodyPr/>
        <a:lstStyle/>
        <a:p>
          <a:endParaRPr lang="zh-TW" altLang="en-US"/>
        </a:p>
      </dgm:t>
    </dgm:pt>
    <dgm:pt modelId="{C64B8CFF-F8FD-4CE1-B428-DB1F321D5F64}" type="pres">
      <dgm:prSet presAssocID="{4C9BFC90-2D73-4C45-AAC7-D29955536B43}" presName="hierChild4" presStyleCnt="0"/>
      <dgm:spPr/>
    </dgm:pt>
    <dgm:pt modelId="{3BAFF5D1-F60A-411F-87D8-227F6A171485}" type="pres">
      <dgm:prSet presAssocID="{4C9BFC90-2D73-4C45-AAC7-D29955536B43}" presName="hierChild5" presStyleCnt="0"/>
      <dgm:spPr/>
    </dgm:pt>
    <dgm:pt modelId="{F8C6104A-5EB2-4F90-B812-1C757EEDC781}" type="pres">
      <dgm:prSet presAssocID="{4C44EE57-2DB3-4160-B545-9CF0025E2A6E}" presName="hierChild3" presStyleCnt="0"/>
      <dgm:spPr/>
    </dgm:pt>
  </dgm:ptLst>
  <dgm:cxnLst>
    <dgm:cxn modelId="{97BBE899-7799-4569-A6FD-5341E88A7126}" type="presOf" srcId="{D69F92C7-3741-4F41-936C-1983AE719078}" destId="{E6CBB85C-DEF0-47FE-B094-3308CC3E51AD}" srcOrd="0" destOrd="0" presId="urn:microsoft.com/office/officeart/2005/8/layout/orgChart1"/>
    <dgm:cxn modelId="{8C649C02-F0F9-488A-A93A-16140E891CB4}" type="presOf" srcId="{083B70A8-93D5-4D27-8E21-6362046589E8}" destId="{DA8D644D-9233-4536-8610-4A5F5BCD44C1}" srcOrd="0" destOrd="0" presId="urn:microsoft.com/office/officeart/2005/8/layout/orgChart1"/>
    <dgm:cxn modelId="{9A85B860-9585-4861-A235-DEBE6B626D95}" type="presOf" srcId="{4F4280A6-5465-430D-A954-C5B93EA4F790}" destId="{99D32B99-E790-42C3-A9E6-95356D9F334C}" srcOrd="1" destOrd="0" presId="urn:microsoft.com/office/officeart/2005/8/layout/orgChart1"/>
    <dgm:cxn modelId="{F2BD94C0-8814-4D79-BEA0-B591A6D78892}" type="presOf" srcId="{379B65F6-8612-4101-A829-E4D2D059DE86}" destId="{7E721953-5444-41EF-A83A-28D92EAF39E3}" srcOrd="0" destOrd="0" presId="urn:microsoft.com/office/officeart/2005/8/layout/orgChart1"/>
    <dgm:cxn modelId="{2F44FE4B-CF69-4D87-9B1B-B99F416D7D35}" srcId="{F511AF1B-0A2D-451A-93DA-3D71741F63B0}" destId="{32DC24BE-D03A-4F34-8386-7927AD82AB5A}" srcOrd="1" destOrd="0" parTransId="{01DAC539-9897-401E-81E6-C968DDED39B8}" sibTransId="{E0FCD9C2-27E1-48FC-893A-B420BA2FC3DB}"/>
    <dgm:cxn modelId="{99D0BDC7-B4ED-49A7-8FBD-939B6E61A3F0}" type="presOf" srcId="{34CB69F6-C814-41A2-B1C2-2B16216DC6C4}" destId="{5E3424EE-EA93-4010-8D36-C38EA8C2F830}" srcOrd="0" destOrd="0" presId="urn:microsoft.com/office/officeart/2005/8/layout/orgChart1"/>
    <dgm:cxn modelId="{3C4DC837-D4A7-43A0-BF73-6FAC415BBA7D}" srcId="{4C44EE57-2DB3-4160-B545-9CF0025E2A6E}" destId="{4C9BFC90-2D73-4C45-AAC7-D29955536B43}" srcOrd="7" destOrd="0" parTransId="{EB3FBE15-E45F-4F82-A3DA-6A478090C272}" sibTransId="{FC0AA2B5-5045-412D-ABD3-8D0B1C314BEF}"/>
    <dgm:cxn modelId="{5EDA3ECB-F43F-48F2-B348-105A502F2DEE}" srcId="{793981E3-6CE1-4728-8A01-50C7EB69AC4F}" destId="{D69F92C7-3741-4F41-936C-1983AE719078}" srcOrd="3" destOrd="0" parTransId="{0D9B0590-2C4D-4684-A5DA-ACC62D91B232}" sibTransId="{DC6BEA71-7D18-48BE-B871-E84BE67C384A}"/>
    <dgm:cxn modelId="{1D13D03C-858F-42BB-A64C-362AE9385BF0}" srcId="{34CB69F6-C814-41A2-B1C2-2B16216DC6C4}" destId="{37C3F93C-4CB1-48F4-B9AD-7A3F9052EBB3}" srcOrd="1" destOrd="0" parTransId="{08637228-7886-4672-B8B0-28E18C1B07C4}" sibTransId="{5D415731-D982-4AC0-973D-168B2F44EBF6}"/>
    <dgm:cxn modelId="{10C9F8E5-87D9-497D-9F99-19C236D5168C}" type="presOf" srcId="{0D9B0590-2C4D-4684-A5DA-ACC62D91B232}" destId="{78AA960D-DA27-4009-9E49-802289C55D6A}" srcOrd="0" destOrd="0" presId="urn:microsoft.com/office/officeart/2005/8/layout/orgChart1"/>
    <dgm:cxn modelId="{9DF4DC44-0F6B-49C4-8F53-82EAC1C4AEF8}" srcId="{793981E3-6CE1-4728-8A01-50C7EB69AC4F}" destId="{2BD05318-065B-434B-83A6-5B43C195407B}" srcOrd="1" destOrd="0" parTransId="{294D727F-7156-4424-AC7D-39F43F3FDEBB}" sibTransId="{C051E8B3-7445-429C-ABB4-09BAED4F28E0}"/>
    <dgm:cxn modelId="{B34E3600-4079-4897-81FE-300D96D94790}" type="presOf" srcId="{4C9BFC90-2D73-4C45-AAC7-D29955536B43}" destId="{940CF79D-7CA8-45D3-8FBF-21318A9156C3}" srcOrd="0" destOrd="0" presId="urn:microsoft.com/office/officeart/2005/8/layout/orgChart1"/>
    <dgm:cxn modelId="{3E715B65-495B-4B18-BCB5-0A3A51FE1DAB}" type="presOf" srcId="{3EDF48AB-93E7-4D6E-8C4E-E6CDCAEDF153}" destId="{038AD69E-2A19-4AD1-A9AC-486A0DD4DDFA}" srcOrd="1" destOrd="0" presId="urn:microsoft.com/office/officeart/2005/8/layout/orgChart1"/>
    <dgm:cxn modelId="{C9750A42-0474-4EDF-9F7B-17B88154CE3B}" type="presOf" srcId="{746F02DB-8DA4-46FB-93E9-CA7D66AD5FFB}" destId="{1A348030-3633-4895-A3BA-51516854A68F}" srcOrd="0" destOrd="0" presId="urn:microsoft.com/office/officeart/2005/8/layout/orgChart1"/>
    <dgm:cxn modelId="{F076D620-6CA6-4969-A4EB-AA57B1392DB5}" type="presOf" srcId="{32DC24BE-D03A-4F34-8386-7927AD82AB5A}" destId="{3AF74EF2-C8B8-4E28-9343-34FB05D46952}" srcOrd="1" destOrd="0" presId="urn:microsoft.com/office/officeart/2005/8/layout/orgChart1"/>
    <dgm:cxn modelId="{76CC64FD-D6CF-45AB-9F16-8ACD570AC197}" type="presOf" srcId="{F145370D-927C-4299-A4A8-51713C9333F5}" destId="{743EFDC6-3852-4E0F-8E92-96F45F7742DB}" srcOrd="0" destOrd="0" presId="urn:microsoft.com/office/officeart/2005/8/layout/orgChart1"/>
    <dgm:cxn modelId="{F77A7249-9E09-430F-BEDF-CF60A3E300BB}" type="presOf" srcId="{64094EA9-74C6-49DA-9169-FEFE9A5BD9B8}" destId="{F46262BC-C7C7-4673-AABF-64343D47D27F}" srcOrd="0" destOrd="0" presId="urn:microsoft.com/office/officeart/2005/8/layout/orgChart1"/>
    <dgm:cxn modelId="{09150D4B-2070-4E8F-95C1-D787E85AC6F4}" type="presOf" srcId="{08637228-7886-4672-B8B0-28E18C1B07C4}" destId="{C2AF169B-C304-425C-96C0-49E5DE0492A7}" srcOrd="0" destOrd="0" presId="urn:microsoft.com/office/officeart/2005/8/layout/orgChart1"/>
    <dgm:cxn modelId="{907BBF9E-D2D3-4B2B-9E7B-055CCA5431F6}" type="presOf" srcId="{56423D9C-C57D-4528-BA26-6B48B673FFB1}" destId="{2C147BB8-A96C-4913-9833-83D01C08A69F}" srcOrd="1" destOrd="0" presId="urn:microsoft.com/office/officeart/2005/8/layout/orgChart1"/>
    <dgm:cxn modelId="{832AD557-B522-4649-AE82-BA390337B2F9}" srcId="{F511AF1B-0A2D-451A-93DA-3D71741F63B0}" destId="{E9DC0FBB-0B63-4385-A2C4-BEF64E0DDC7F}" srcOrd="2" destOrd="0" parTransId="{6FA4EA23-6C2E-47F2-9D57-2B3830983E1E}" sibTransId="{BEB9EB52-5FB8-4C31-B3FC-2D664D77BA11}"/>
    <dgm:cxn modelId="{0EEEDCBA-959B-4BD6-B470-C864A1BF7B8D}" type="presOf" srcId="{B94C6A07-5736-48C5-B1E6-FF5BDEF9538A}" destId="{5BF2B586-13BC-48DF-9027-266FA918CFD1}" srcOrd="0" destOrd="0" presId="urn:microsoft.com/office/officeart/2005/8/layout/orgChart1"/>
    <dgm:cxn modelId="{BEA4F07B-92EA-4C78-8CA3-B6A329A10503}" srcId="{F511AF1B-0A2D-451A-93DA-3D71741F63B0}" destId="{7C5E780B-8F71-4096-B455-AF7BA2C9D5E5}" srcOrd="0" destOrd="0" parTransId="{BE4CB403-E1E7-4E82-98E3-90A7C6DD50E8}" sibTransId="{8201EFAF-7144-4764-B954-E22EC1428A82}"/>
    <dgm:cxn modelId="{38367FF6-E1DA-45E9-AC3B-69E635F1FDF6}" type="presOf" srcId="{793981E3-6CE1-4728-8A01-50C7EB69AC4F}" destId="{29243F51-60A1-4F01-837A-1ED45987071E}" srcOrd="1" destOrd="0" presId="urn:microsoft.com/office/officeart/2005/8/layout/orgChart1"/>
    <dgm:cxn modelId="{661671D6-AEED-4596-A6F6-6D48E684414C}" srcId="{4C44EE57-2DB3-4160-B545-9CF0025E2A6E}" destId="{DFE561B1-DB18-425C-AF2D-BA502C608DD8}" srcOrd="6" destOrd="0" parTransId="{0DDDF6C1-6E98-44F9-B618-578EC1EA8C3A}" sibTransId="{4D8FEE74-424A-4195-800B-A8EA49AD20CA}"/>
    <dgm:cxn modelId="{095B7486-A7C2-4F64-A195-AB946B467F0F}" type="presOf" srcId="{37C3F93C-4CB1-48F4-B9AD-7A3F9052EBB3}" destId="{DC48A5EB-3509-46C9-9F45-15D9891606B0}" srcOrd="1" destOrd="0" presId="urn:microsoft.com/office/officeart/2005/8/layout/orgChart1"/>
    <dgm:cxn modelId="{1A803E9A-B685-4826-92EA-36C81C4649D4}" type="presOf" srcId="{0422F825-DE0F-4A29-B928-0F8EFD221781}" destId="{0B532A93-CD59-44CF-8E41-DF5C31FD9873}" srcOrd="0" destOrd="0" presId="urn:microsoft.com/office/officeart/2005/8/layout/orgChart1"/>
    <dgm:cxn modelId="{D9F35F90-FA81-46C0-941F-54AD69002CA1}" srcId="{793981E3-6CE1-4728-8A01-50C7EB69AC4F}" destId="{4F4280A6-5465-430D-A954-C5B93EA4F790}" srcOrd="0" destOrd="0" parTransId="{AFB1740C-83A2-48DC-9E7A-E67D2A91166F}" sibTransId="{E44A857E-5DEC-4574-AC49-520F8F8C9599}"/>
    <dgm:cxn modelId="{C1FBC5A2-BB18-4E01-9C6E-05C3B692ECCA}" srcId="{4C44EE57-2DB3-4160-B545-9CF0025E2A6E}" destId="{F511AF1B-0A2D-451A-93DA-3D71741F63B0}" srcOrd="2" destOrd="0" parTransId="{64094EA9-74C6-49DA-9169-FEFE9A5BD9B8}" sibTransId="{EC7C1553-8348-4F3F-8D81-828DBD94F869}"/>
    <dgm:cxn modelId="{86E5F373-AA19-4FC3-B33C-3FCB3191438F}" type="presOf" srcId="{56423D9C-C57D-4528-BA26-6B48B673FFB1}" destId="{6E2DDC46-8EDC-4ABD-9148-64C4B65D1219}" srcOrd="0" destOrd="0" presId="urn:microsoft.com/office/officeart/2005/8/layout/orgChart1"/>
    <dgm:cxn modelId="{A3E997EC-D9BF-493F-A863-F59099FCF28C}" type="presOf" srcId="{B480D9C7-74AC-4E7C-8E7A-49B4C176F158}" destId="{5B40C5B0-7E80-490E-BBF8-4B4BE2AAA677}" srcOrd="0" destOrd="0" presId="urn:microsoft.com/office/officeart/2005/8/layout/orgChart1"/>
    <dgm:cxn modelId="{7D862DB3-EA54-45F1-A147-FD400085A3F9}" srcId="{F08E18FD-C8EE-43C2-86C2-3B52A022BC58}" destId="{4C44EE57-2DB3-4160-B545-9CF0025E2A6E}" srcOrd="0" destOrd="0" parTransId="{8324D26B-F79F-4FFE-9985-5D0FED7178F2}" sibTransId="{0D501325-D332-45A6-8A60-91B81502CE93}"/>
    <dgm:cxn modelId="{C55C02BD-815E-4E62-BCD2-631C1EA0C292}" type="presOf" srcId="{BE4CB403-E1E7-4E82-98E3-90A7C6DD50E8}" destId="{0238D38B-863F-4E1F-A047-92DCF553E861}" srcOrd="0" destOrd="0" presId="urn:microsoft.com/office/officeart/2005/8/layout/orgChart1"/>
    <dgm:cxn modelId="{CFC28180-010E-40FE-9D1C-DDF9EB5A675E}" type="presOf" srcId="{2BD05318-065B-434B-83A6-5B43C195407B}" destId="{98192C46-CD75-4995-BC5D-86912E53B70F}" srcOrd="1" destOrd="0" presId="urn:microsoft.com/office/officeart/2005/8/layout/orgChart1"/>
    <dgm:cxn modelId="{4F576512-D305-4533-8977-DE7748FF489B}" type="presOf" srcId="{294D727F-7156-4424-AC7D-39F43F3FDEBB}" destId="{D80C38DB-451C-4327-BFBF-86F13EB18497}" srcOrd="0" destOrd="0" presId="urn:microsoft.com/office/officeart/2005/8/layout/orgChart1"/>
    <dgm:cxn modelId="{B828EF88-5992-4B0B-AEB9-D68008800334}" type="presOf" srcId="{37C3F93C-4CB1-48F4-B9AD-7A3F9052EBB3}" destId="{1CF8935F-2269-4CAD-A383-C523C1520D64}" srcOrd="0" destOrd="0" presId="urn:microsoft.com/office/officeart/2005/8/layout/orgChart1"/>
    <dgm:cxn modelId="{367A7041-2D52-4832-B336-4C75D24519ED}" srcId="{4C44EE57-2DB3-4160-B545-9CF0025E2A6E}" destId="{CE6ABAEB-0C34-43B5-8273-1B24C8B2DE96}" srcOrd="5" destOrd="0" parTransId="{1BA9A64E-C713-4BD3-8D08-E5EEBB719123}" sibTransId="{1EAA0E79-E2E5-4458-988B-EC864AB65C9F}"/>
    <dgm:cxn modelId="{0912EF93-5873-4451-9313-0BA4BB019FDF}" type="presOf" srcId="{10C39728-CBCC-43B7-9B33-60453FC82946}" destId="{D9203E32-912D-4081-BB54-45FD4FA7C442}" srcOrd="0" destOrd="0" presId="urn:microsoft.com/office/officeart/2005/8/layout/orgChart1"/>
    <dgm:cxn modelId="{52516C75-156B-4E1D-8C39-7DCF707980A7}" type="presOf" srcId="{6FA4EA23-6C2E-47F2-9D57-2B3830983E1E}" destId="{CD8C6BB3-6C09-4E74-8ADB-8F8564813907}" srcOrd="0" destOrd="0" presId="urn:microsoft.com/office/officeart/2005/8/layout/orgChart1"/>
    <dgm:cxn modelId="{2C481605-01A2-47F8-9211-40403308FB7D}" type="presOf" srcId="{0DDDF6C1-6E98-44F9-B618-578EC1EA8C3A}" destId="{02183A9F-E5FA-4197-AB50-9F11B835A0C3}" srcOrd="0" destOrd="0" presId="urn:microsoft.com/office/officeart/2005/8/layout/orgChart1"/>
    <dgm:cxn modelId="{6C96D0D9-AF9E-4101-A0A7-CC47389C60A1}" type="presOf" srcId="{3EDF48AB-93E7-4D6E-8C4E-E6CDCAEDF153}" destId="{51D78D3B-05C6-4FD1-A34E-39CE05E4B11C}" srcOrd="0" destOrd="0" presId="urn:microsoft.com/office/officeart/2005/8/layout/orgChart1"/>
    <dgm:cxn modelId="{EF5FEE3C-39B7-4B89-912E-DD85555E3C62}" type="presOf" srcId="{7C5E780B-8F71-4096-B455-AF7BA2C9D5E5}" destId="{DB7C5C7C-4777-4C19-8B6E-F8F797D92F28}" srcOrd="0" destOrd="0" presId="urn:microsoft.com/office/officeart/2005/8/layout/orgChart1"/>
    <dgm:cxn modelId="{B3210339-6D44-474F-833D-9A3C133AABA4}" type="presOf" srcId="{CB40F249-49BE-4ACF-AD61-7FC4CA78F2A5}" destId="{0920D091-6D39-4209-A223-A9099167DBD5}" srcOrd="0" destOrd="0" presId="urn:microsoft.com/office/officeart/2005/8/layout/orgChart1"/>
    <dgm:cxn modelId="{535228EA-A625-4F4C-86F1-FA1AE5595A80}" srcId="{20AF2722-A2A9-4F0F-A54C-F05661D2BDC9}" destId="{3EDF48AB-93E7-4D6E-8C4E-E6CDCAEDF153}" srcOrd="0" destOrd="0" parTransId="{F145370D-927C-4299-A4A8-51713C9333F5}" sibTransId="{2F66C9F7-AAC7-4543-B4EA-0401C146738E}"/>
    <dgm:cxn modelId="{52B6FCCC-1156-4330-BAE4-95B75E5368B4}" type="presOf" srcId="{32DC24BE-D03A-4F34-8386-7927AD82AB5A}" destId="{D9C77EFE-CA00-4BDA-8792-AD232DB51DE9}" srcOrd="0" destOrd="0" presId="urn:microsoft.com/office/officeart/2005/8/layout/orgChart1"/>
    <dgm:cxn modelId="{07019459-27D3-4ED0-9F46-C5839D81B0BB}" type="presOf" srcId="{7C5E780B-8F71-4096-B455-AF7BA2C9D5E5}" destId="{E861278A-12F5-4B54-8A36-653908ACF389}" srcOrd="1" destOrd="0" presId="urn:microsoft.com/office/officeart/2005/8/layout/orgChart1"/>
    <dgm:cxn modelId="{180A9D09-2B2D-4549-AA3F-D6AAF87C8A4C}" type="presOf" srcId="{D69F92C7-3741-4F41-936C-1983AE719078}" destId="{C3671D2A-1B7B-46B9-96E2-B9FDB8A01957}" srcOrd="1" destOrd="0" presId="urn:microsoft.com/office/officeart/2005/8/layout/orgChart1"/>
    <dgm:cxn modelId="{7BB23B27-6BE1-4B2D-B251-ED5DEC47C9B8}" type="presOf" srcId="{B2CDFAB2-002A-42B9-8B11-51901DFD7AC9}" destId="{8DC4E34E-1C74-48B4-B42D-A4EC84C6340D}" srcOrd="0" destOrd="0" presId="urn:microsoft.com/office/officeart/2005/8/layout/orgChart1"/>
    <dgm:cxn modelId="{7613ACAE-FFE0-436F-AFC4-B1CA7B40DAED}" type="presOf" srcId="{6A4E80F2-2372-46AA-96B8-A9C39EF6B48A}" destId="{8DAFCAA4-DF59-4FF4-A1E7-0A65B2EEE99A}" srcOrd="1" destOrd="0" presId="urn:microsoft.com/office/officeart/2005/8/layout/orgChart1"/>
    <dgm:cxn modelId="{1D8CFE47-5618-4BA5-9DE9-7F306CE5CBEA}" type="presOf" srcId="{2EFDD413-C287-4B1C-A6AC-4454F8AACF4B}" destId="{8473FB1C-5B31-4994-BBBC-355CE3C09D7A}" srcOrd="1" destOrd="0" presId="urn:microsoft.com/office/officeart/2005/8/layout/orgChart1"/>
    <dgm:cxn modelId="{900BFE54-C98F-4998-AF9E-71BD7016B00F}" type="presOf" srcId="{793981E3-6CE1-4728-8A01-50C7EB69AC4F}" destId="{869660A2-17D5-483B-B16A-3AF4D14981D8}" srcOrd="0" destOrd="0" presId="urn:microsoft.com/office/officeart/2005/8/layout/orgChart1"/>
    <dgm:cxn modelId="{6167AAE4-2CC9-44D5-961E-F175ED19C9EB}" type="presOf" srcId="{F511AF1B-0A2D-451A-93DA-3D71741F63B0}" destId="{BB6647C4-A0FA-4252-BD8B-13816CAC00DE}" srcOrd="0" destOrd="0" presId="urn:microsoft.com/office/officeart/2005/8/layout/orgChart1"/>
    <dgm:cxn modelId="{EFB4A772-8C5A-4CA2-A746-5FA7BEE0F324}" type="presOf" srcId="{2EFDD413-C287-4B1C-A6AC-4454F8AACF4B}" destId="{70B101FC-63E7-427D-8BB4-D8CBA5F17FAA}" srcOrd="0" destOrd="0" presId="urn:microsoft.com/office/officeart/2005/8/layout/orgChart1"/>
    <dgm:cxn modelId="{A31E11BE-DF3A-4E4F-9AE3-C603FC3BF1A8}" type="presOf" srcId="{1BA9A64E-C713-4BD3-8D08-E5EEBB719123}" destId="{B0698E9D-652D-4014-91B9-6AB119EC2CE6}" srcOrd="0" destOrd="0" presId="urn:microsoft.com/office/officeart/2005/8/layout/orgChart1"/>
    <dgm:cxn modelId="{ADB94152-9BCE-4487-91BD-A766C107E0AD}" srcId="{4C44EE57-2DB3-4160-B545-9CF0025E2A6E}" destId="{379B65F6-8612-4101-A829-E4D2D059DE86}" srcOrd="4" destOrd="0" parTransId="{18FC126F-A48D-4B91-8D88-F7C4A6C04500}" sibTransId="{9EA5EEBB-940D-4FE4-B5E9-D411407909A3}"/>
    <dgm:cxn modelId="{F39094B2-CAB7-47FC-90FF-FD7C820B7F42}" type="presOf" srcId="{F08E18FD-C8EE-43C2-86C2-3B52A022BC58}" destId="{130C7F97-CE02-436F-9BC0-4BF632B595C3}" srcOrd="0" destOrd="0" presId="urn:microsoft.com/office/officeart/2005/8/layout/orgChart1"/>
    <dgm:cxn modelId="{1F87F1C5-A618-4DD1-B230-CA5FFC6875DB}" type="presOf" srcId="{DFE561B1-DB18-425C-AF2D-BA502C608DD8}" destId="{08EE95FD-9122-4E11-AD90-0533BE304DE4}" srcOrd="1" destOrd="0" presId="urn:microsoft.com/office/officeart/2005/8/layout/orgChart1"/>
    <dgm:cxn modelId="{D55CBFC8-E436-4E07-9C6E-637F1E35FD64}" type="presOf" srcId="{F511AF1B-0A2D-451A-93DA-3D71741F63B0}" destId="{1D33127C-BD39-4A1F-B5CB-B9BE91754987}" srcOrd="1" destOrd="0" presId="urn:microsoft.com/office/officeart/2005/8/layout/orgChart1"/>
    <dgm:cxn modelId="{3C553CEC-29F3-449E-BA25-B24D7A10999A}" type="presOf" srcId="{20AF2722-A2A9-4F0F-A54C-F05661D2BDC9}" destId="{658F952F-ABA3-43C8-B7FB-811EF499B147}" srcOrd="0" destOrd="0" presId="urn:microsoft.com/office/officeart/2005/8/layout/orgChart1"/>
    <dgm:cxn modelId="{E693714A-E0D8-4642-8887-9DC90E10BCBF}" type="presOf" srcId="{E9DC0FBB-0B63-4385-A2C4-BEF64E0DDC7F}" destId="{636B8E39-0C97-4A42-9576-E641F1682146}" srcOrd="0" destOrd="0" presId="urn:microsoft.com/office/officeart/2005/8/layout/orgChart1"/>
    <dgm:cxn modelId="{8D2CF764-9E8A-4B3F-AD7E-C447FFEE6677}" type="presOf" srcId="{4F4280A6-5465-430D-A954-C5B93EA4F790}" destId="{7A965C0D-3884-430C-88F9-62D6D387789A}" srcOrd="0" destOrd="0" presId="urn:microsoft.com/office/officeart/2005/8/layout/orgChart1"/>
    <dgm:cxn modelId="{0C37D3F7-538D-433B-B06A-960800B573AF}" type="presOf" srcId="{CE6ABAEB-0C34-43B5-8273-1B24C8B2DE96}" destId="{E0EE5F44-DE96-4C50-A700-A45306555C8E}" srcOrd="0" destOrd="0" presId="urn:microsoft.com/office/officeart/2005/8/layout/orgChart1"/>
    <dgm:cxn modelId="{F1C38D42-CA9F-493A-9CED-4E515887EB10}" type="presOf" srcId="{01DAC539-9897-401E-81E6-C968DDED39B8}" destId="{9DD6553D-E598-455A-AD9A-8A1E0747CD90}" srcOrd="0" destOrd="0" presId="urn:microsoft.com/office/officeart/2005/8/layout/orgChart1"/>
    <dgm:cxn modelId="{2486B5C7-CDF5-4C48-998F-4155F4B267E1}" type="presOf" srcId="{4C9BFC90-2D73-4C45-AAC7-D29955536B43}" destId="{0982E9B6-2707-479C-9C08-61A3ED27387D}" srcOrd="1" destOrd="0" presId="urn:microsoft.com/office/officeart/2005/8/layout/orgChart1"/>
    <dgm:cxn modelId="{70CDEF8C-3D9C-405D-A414-5B40D0E1BA5E}" srcId="{34CB69F6-C814-41A2-B1C2-2B16216DC6C4}" destId="{2EFDD413-C287-4B1C-A6AC-4454F8AACF4B}" srcOrd="0" destOrd="0" parTransId="{083B70A8-93D5-4D27-8E21-6362046589E8}" sibTransId="{6FAC4005-AE01-4180-84E4-54D7570AA71B}"/>
    <dgm:cxn modelId="{7B972F0F-AE2A-4A6C-B556-2B35BA7E04A5}" srcId="{4C44EE57-2DB3-4160-B545-9CF0025E2A6E}" destId="{34CB69F6-C814-41A2-B1C2-2B16216DC6C4}" srcOrd="3" destOrd="0" parTransId="{0422F825-DE0F-4A29-B928-0F8EFD221781}" sibTransId="{D96679B3-C645-4A8F-9BB0-3CA9335F5EE2}"/>
    <dgm:cxn modelId="{8219306A-1E09-4792-91B4-33A9B95EE40D}" type="presOf" srcId="{34CB69F6-C814-41A2-B1C2-2B16216DC6C4}" destId="{AE3BF64E-19C9-4ECD-9FDA-92CCF44AD20E}" srcOrd="1" destOrd="0" presId="urn:microsoft.com/office/officeart/2005/8/layout/orgChart1"/>
    <dgm:cxn modelId="{252EB6A9-3638-41B6-B11B-4C462B84BC3D}" type="presOf" srcId="{2BD05318-065B-434B-83A6-5B43C195407B}" destId="{29506E14-5D7C-4978-9FD7-477DDB95CE51}" srcOrd="0" destOrd="0" presId="urn:microsoft.com/office/officeart/2005/8/layout/orgChart1"/>
    <dgm:cxn modelId="{27D9F7EC-75FE-49EE-9EB1-055D7B6800CA}" type="presOf" srcId="{6A4E80F2-2372-46AA-96B8-A9C39EF6B48A}" destId="{177DECC6-92C9-4782-833D-F0965157716F}" srcOrd="0" destOrd="0" presId="urn:microsoft.com/office/officeart/2005/8/layout/orgChart1"/>
    <dgm:cxn modelId="{CF15ACCE-00F5-489B-9566-C6E85DDD992D}" srcId="{20AF2722-A2A9-4F0F-A54C-F05661D2BDC9}" destId="{B480D9C7-74AC-4E7C-8E7A-49B4C176F158}" srcOrd="3" destOrd="0" parTransId="{746F02DB-8DA4-46FB-93E9-CA7D66AD5FFB}" sibTransId="{BAE5D7D5-2A0E-43BF-BF2A-36C07982AD50}"/>
    <dgm:cxn modelId="{EE02B873-E750-48E3-85EA-58D610B7AFE6}" type="presOf" srcId="{CE6ABAEB-0C34-43B5-8273-1B24C8B2DE96}" destId="{751C6D5F-334A-43DA-8685-79E6AD1D9B95}" srcOrd="1" destOrd="0" presId="urn:microsoft.com/office/officeart/2005/8/layout/orgChart1"/>
    <dgm:cxn modelId="{D4DC48A1-B439-4C42-B65F-849BDA6D9D15}" type="presOf" srcId="{F3182CA5-5CED-4C7F-87DC-FF2309F82F45}" destId="{A6696DF9-1224-40B7-8EA6-48FB6FCE9FFC}" srcOrd="0" destOrd="0" presId="urn:microsoft.com/office/officeart/2005/8/layout/orgChart1"/>
    <dgm:cxn modelId="{17DA7698-449F-4AA1-8560-BDF2CD27A30E}" type="presOf" srcId="{EB3FBE15-E45F-4F82-A3DA-6A478090C272}" destId="{49D170D0-4EFD-4152-8138-450C4BCAEDAD}" srcOrd="0" destOrd="0" presId="urn:microsoft.com/office/officeart/2005/8/layout/orgChart1"/>
    <dgm:cxn modelId="{C2338FAD-B71C-48C8-A208-F23B84B5A4D2}" srcId="{20AF2722-A2A9-4F0F-A54C-F05661D2BDC9}" destId="{6A4E80F2-2372-46AA-96B8-A9C39EF6B48A}" srcOrd="1" destOrd="0" parTransId="{B2CDFAB2-002A-42B9-8B11-51901DFD7AC9}" sibTransId="{2277266D-8474-4790-AAF2-D7CA627F0D0B}"/>
    <dgm:cxn modelId="{173F4CE2-C60A-4DA2-BCB7-17E8DAFA61DB}" srcId="{793981E3-6CE1-4728-8A01-50C7EB69AC4F}" destId="{56423D9C-C57D-4528-BA26-6B48B673FFB1}" srcOrd="2" destOrd="0" parTransId="{F3182CA5-5CED-4C7F-87DC-FF2309F82F45}" sibTransId="{0284313B-91AD-4EE9-9B0C-2321D82D252A}"/>
    <dgm:cxn modelId="{9EC989B1-1B78-43E6-9F08-4122D1909A1F}" type="presOf" srcId="{379B65F6-8612-4101-A829-E4D2D059DE86}" destId="{662A7E22-3E49-402F-85B7-712A8486E878}" srcOrd="1" destOrd="0" presId="urn:microsoft.com/office/officeart/2005/8/layout/orgChart1"/>
    <dgm:cxn modelId="{533D7F95-2607-4782-B59F-279CF7EC1C2B}" type="presOf" srcId="{4C44EE57-2DB3-4160-B545-9CF0025E2A6E}" destId="{24269897-AD2A-4D61-9B92-36DF53E4F1BD}" srcOrd="0" destOrd="0" presId="urn:microsoft.com/office/officeart/2005/8/layout/orgChart1"/>
    <dgm:cxn modelId="{5B74F99A-8832-47D5-BDFA-45B810035EA2}" srcId="{4C44EE57-2DB3-4160-B545-9CF0025E2A6E}" destId="{20AF2722-A2A9-4F0F-A54C-F05661D2BDC9}" srcOrd="0" destOrd="0" parTransId="{10C39728-CBCC-43B7-9B33-60453FC82946}" sibTransId="{49F04691-9D57-41C0-A6D0-CEF488BC0717}"/>
    <dgm:cxn modelId="{0D9AFC41-7BD2-43A1-93F3-54C4D418C4DB}" type="presOf" srcId="{4C44EE57-2DB3-4160-B545-9CF0025E2A6E}" destId="{F522993E-42E5-413B-8DFD-69CCFEEAF9F5}" srcOrd="1" destOrd="0" presId="urn:microsoft.com/office/officeart/2005/8/layout/orgChart1"/>
    <dgm:cxn modelId="{43432434-ACD2-4AB4-88E5-67F69934B44E}" srcId="{4C44EE57-2DB3-4160-B545-9CF0025E2A6E}" destId="{793981E3-6CE1-4728-8A01-50C7EB69AC4F}" srcOrd="1" destOrd="0" parTransId="{CB40F249-49BE-4ACF-AD61-7FC4CA78F2A5}" sibTransId="{00C65EDE-65B5-4310-A529-648AEA9EBC26}"/>
    <dgm:cxn modelId="{55F37C4D-FCAA-4336-9780-66452AE1D65A}" type="presOf" srcId="{B480D9C7-74AC-4E7C-8E7A-49B4C176F158}" destId="{3F7F876E-B8DE-4904-9805-F02B711E3D0A}" srcOrd="1" destOrd="0" presId="urn:microsoft.com/office/officeart/2005/8/layout/orgChart1"/>
    <dgm:cxn modelId="{0662FD45-D084-43B6-A02D-8A01732F90C0}" type="presOf" srcId="{18FC126F-A48D-4B91-8D88-F7C4A6C04500}" destId="{BB55CA43-62D9-4B85-9F4B-1AB4DE726D26}" srcOrd="0" destOrd="0" presId="urn:microsoft.com/office/officeart/2005/8/layout/orgChart1"/>
    <dgm:cxn modelId="{76089561-3E59-4F07-B320-DDC3EEE2C07D}" type="presOf" srcId="{9B47F3B0-0EDA-4B86-ABD1-0320CAD9384A}" destId="{FE7CED00-DC75-4B6C-BFBE-1F936A0A35C0}" srcOrd="1" destOrd="0" presId="urn:microsoft.com/office/officeart/2005/8/layout/orgChart1"/>
    <dgm:cxn modelId="{88E2FE75-57E4-49B2-868E-17A827C3EEC4}" type="presOf" srcId="{AFB1740C-83A2-48DC-9E7A-E67D2A91166F}" destId="{F04AD877-89AE-448C-B77B-DCBA9D79B944}" srcOrd="0" destOrd="0" presId="urn:microsoft.com/office/officeart/2005/8/layout/orgChart1"/>
    <dgm:cxn modelId="{459BF470-2AA9-42FF-B1BE-CB94C3A5C7CF}" type="presOf" srcId="{E9DC0FBB-0B63-4385-A2C4-BEF64E0DDC7F}" destId="{9B337D2F-328D-4022-87B5-5104D01D032E}" srcOrd="1" destOrd="0" presId="urn:microsoft.com/office/officeart/2005/8/layout/orgChart1"/>
    <dgm:cxn modelId="{1FCDBD56-947C-46DE-BB42-46943AB42062}" type="presOf" srcId="{DFE561B1-DB18-425C-AF2D-BA502C608DD8}" destId="{07A04A63-4A57-4629-ACE7-92FD3FD6A1E9}" srcOrd="0" destOrd="0" presId="urn:microsoft.com/office/officeart/2005/8/layout/orgChart1"/>
    <dgm:cxn modelId="{6EC2F113-7932-463E-B354-CB4FCD06C645}" type="presOf" srcId="{9B47F3B0-0EDA-4B86-ABD1-0320CAD9384A}" destId="{8D954372-1CA6-418B-8B21-9B9FC4EC418C}" srcOrd="0" destOrd="0" presId="urn:microsoft.com/office/officeart/2005/8/layout/orgChart1"/>
    <dgm:cxn modelId="{EFCC272A-C316-4756-A60D-9365D2E4639D}" srcId="{20AF2722-A2A9-4F0F-A54C-F05661D2BDC9}" destId="{9B47F3B0-0EDA-4B86-ABD1-0320CAD9384A}" srcOrd="2" destOrd="0" parTransId="{B94C6A07-5736-48C5-B1E6-FF5BDEF9538A}" sibTransId="{91077C37-4313-42D8-A0A6-AA1B8620B970}"/>
    <dgm:cxn modelId="{93C64FA3-C203-4608-B323-937C015E8A01}" type="presOf" srcId="{20AF2722-A2A9-4F0F-A54C-F05661D2BDC9}" destId="{E31EC7A0-B72A-4A5E-B229-2896918C955A}" srcOrd="1" destOrd="0" presId="urn:microsoft.com/office/officeart/2005/8/layout/orgChart1"/>
    <dgm:cxn modelId="{CC7D0C1F-E21D-4864-82CD-508ACF45E3C6}" type="presParOf" srcId="{130C7F97-CE02-436F-9BC0-4BF632B595C3}" destId="{19726B36-BAF5-477D-AE89-EAC6A0855573}" srcOrd="0" destOrd="0" presId="urn:microsoft.com/office/officeart/2005/8/layout/orgChart1"/>
    <dgm:cxn modelId="{C7B176FF-7CAD-41AB-97C2-4AC915E76BA9}" type="presParOf" srcId="{19726B36-BAF5-477D-AE89-EAC6A0855573}" destId="{447195C3-62F0-496D-911B-8339E4414F98}" srcOrd="0" destOrd="0" presId="urn:microsoft.com/office/officeart/2005/8/layout/orgChart1"/>
    <dgm:cxn modelId="{5F4504C0-0CE0-4972-A3DE-9D640E3A6FBD}" type="presParOf" srcId="{447195C3-62F0-496D-911B-8339E4414F98}" destId="{24269897-AD2A-4D61-9B92-36DF53E4F1BD}" srcOrd="0" destOrd="0" presId="urn:microsoft.com/office/officeart/2005/8/layout/orgChart1"/>
    <dgm:cxn modelId="{577BADC8-8693-4006-811A-398673F28619}" type="presParOf" srcId="{447195C3-62F0-496D-911B-8339E4414F98}" destId="{F522993E-42E5-413B-8DFD-69CCFEEAF9F5}" srcOrd="1" destOrd="0" presId="urn:microsoft.com/office/officeart/2005/8/layout/orgChart1"/>
    <dgm:cxn modelId="{E7051A08-05EE-4753-AC55-F292D50346C5}" type="presParOf" srcId="{19726B36-BAF5-477D-AE89-EAC6A0855573}" destId="{4CF77F0E-3CDC-4319-B5D8-A5EBA50F58A8}" srcOrd="1" destOrd="0" presId="urn:microsoft.com/office/officeart/2005/8/layout/orgChart1"/>
    <dgm:cxn modelId="{BB1060F0-35E9-4F58-921D-FDA263A805F0}" type="presParOf" srcId="{4CF77F0E-3CDC-4319-B5D8-A5EBA50F58A8}" destId="{D9203E32-912D-4081-BB54-45FD4FA7C442}" srcOrd="0" destOrd="0" presId="urn:microsoft.com/office/officeart/2005/8/layout/orgChart1"/>
    <dgm:cxn modelId="{CAD30898-70A4-47E9-A728-9CBEA9953820}" type="presParOf" srcId="{4CF77F0E-3CDC-4319-B5D8-A5EBA50F58A8}" destId="{4214A8B6-9E20-475E-A170-69680877693F}" srcOrd="1" destOrd="0" presId="urn:microsoft.com/office/officeart/2005/8/layout/orgChart1"/>
    <dgm:cxn modelId="{0E40ACD2-DBD3-49E2-B52A-BC05E80B5FC8}" type="presParOf" srcId="{4214A8B6-9E20-475E-A170-69680877693F}" destId="{E972315E-D1D7-4B4E-BC71-021FC4959626}" srcOrd="0" destOrd="0" presId="urn:microsoft.com/office/officeart/2005/8/layout/orgChart1"/>
    <dgm:cxn modelId="{285E36DB-AC88-4A8C-A7EF-B081BC323C9F}" type="presParOf" srcId="{E972315E-D1D7-4B4E-BC71-021FC4959626}" destId="{658F952F-ABA3-43C8-B7FB-811EF499B147}" srcOrd="0" destOrd="0" presId="urn:microsoft.com/office/officeart/2005/8/layout/orgChart1"/>
    <dgm:cxn modelId="{6C71960A-B098-4AF3-A253-8C607D53464E}" type="presParOf" srcId="{E972315E-D1D7-4B4E-BC71-021FC4959626}" destId="{E31EC7A0-B72A-4A5E-B229-2896918C955A}" srcOrd="1" destOrd="0" presId="urn:microsoft.com/office/officeart/2005/8/layout/orgChart1"/>
    <dgm:cxn modelId="{F5A43B05-089C-4B28-AD08-5669D716F950}" type="presParOf" srcId="{4214A8B6-9E20-475E-A170-69680877693F}" destId="{250B2212-E5A0-4427-B22F-2B54A259D1F5}" srcOrd="1" destOrd="0" presId="urn:microsoft.com/office/officeart/2005/8/layout/orgChart1"/>
    <dgm:cxn modelId="{B3C50E06-F3DD-4317-BBA8-2F4E8BF0797C}" type="presParOf" srcId="{250B2212-E5A0-4427-B22F-2B54A259D1F5}" destId="{743EFDC6-3852-4E0F-8E92-96F45F7742DB}" srcOrd="0" destOrd="0" presId="urn:microsoft.com/office/officeart/2005/8/layout/orgChart1"/>
    <dgm:cxn modelId="{3124F6AF-06CB-44ED-9AB0-C6370474B212}" type="presParOf" srcId="{250B2212-E5A0-4427-B22F-2B54A259D1F5}" destId="{9009E450-673C-4093-B2BD-CBCA145B03BF}" srcOrd="1" destOrd="0" presId="urn:microsoft.com/office/officeart/2005/8/layout/orgChart1"/>
    <dgm:cxn modelId="{31ECEFD7-DD6C-487C-AC3E-A73835719B7B}" type="presParOf" srcId="{9009E450-673C-4093-B2BD-CBCA145B03BF}" destId="{43B636B6-618B-4F07-8EFD-E59EA64C09B7}" srcOrd="0" destOrd="0" presId="urn:microsoft.com/office/officeart/2005/8/layout/orgChart1"/>
    <dgm:cxn modelId="{E7A2FF5E-89FA-4598-926D-B9CFA5F2C290}" type="presParOf" srcId="{43B636B6-618B-4F07-8EFD-E59EA64C09B7}" destId="{51D78D3B-05C6-4FD1-A34E-39CE05E4B11C}" srcOrd="0" destOrd="0" presId="urn:microsoft.com/office/officeart/2005/8/layout/orgChart1"/>
    <dgm:cxn modelId="{3C9BB77D-FF03-4FE4-86D7-AAF6E4601146}" type="presParOf" srcId="{43B636B6-618B-4F07-8EFD-E59EA64C09B7}" destId="{038AD69E-2A19-4AD1-A9AC-486A0DD4DDFA}" srcOrd="1" destOrd="0" presId="urn:microsoft.com/office/officeart/2005/8/layout/orgChart1"/>
    <dgm:cxn modelId="{EB490409-C638-4E1F-90E6-E95B3AA87659}" type="presParOf" srcId="{9009E450-673C-4093-B2BD-CBCA145B03BF}" destId="{BB723DEB-F247-4338-88B9-8CFF4584D96E}" srcOrd="1" destOrd="0" presId="urn:microsoft.com/office/officeart/2005/8/layout/orgChart1"/>
    <dgm:cxn modelId="{D21EF718-6F31-4F66-B667-7F1DC1A08E72}" type="presParOf" srcId="{9009E450-673C-4093-B2BD-CBCA145B03BF}" destId="{A693A165-0397-49F6-85EA-0DABADD975CA}" srcOrd="2" destOrd="0" presId="urn:microsoft.com/office/officeart/2005/8/layout/orgChart1"/>
    <dgm:cxn modelId="{40DE7586-D918-49C4-9EEE-C372DF011073}" type="presParOf" srcId="{250B2212-E5A0-4427-B22F-2B54A259D1F5}" destId="{8DC4E34E-1C74-48B4-B42D-A4EC84C6340D}" srcOrd="2" destOrd="0" presId="urn:microsoft.com/office/officeart/2005/8/layout/orgChart1"/>
    <dgm:cxn modelId="{31735EFC-484E-43C8-A43C-507EE83DA1E5}" type="presParOf" srcId="{250B2212-E5A0-4427-B22F-2B54A259D1F5}" destId="{2ECE3234-09E8-4DEA-9A8E-748188F20715}" srcOrd="3" destOrd="0" presId="urn:microsoft.com/office/officeart/2005/8/layout/orgChart1"/>
    <dgm:cxn modelId="{2D961643-C8AA-44CE-B59E-D455DCABB622}" type="presParOf" srcId="{2ECE3234-09E8-4DEA-9A8E-748188F20715}" destId="{A04A774B-6B2A-4DE8-B662-E05CA441908C}" srcOrd="0" destOrd="0" presId="urn:microsoft.com/office/officeart/2005/8/layout/orgChart1"/>
    <dgm:cxn modelId="{E211012A-49C2-49F1-BA51-3CBCC111857F}" type="presParOf" srcId="{A04A774B-6B2A-4DE8-B662-E05CA441908C}" destId="{177DECC6-92C9-4782-833D-F0965157716F}" srcOrd="0" destOrd="0" presId="urn:microsoft.com/office/officeart/2005/8/layout/orgChart1"/>
    <dgm:cxn modelId="{972BE9DC-82ED-49D6-A492-F5BF4C7C192A}" type="presParOf" srcId="{A04A774B-6B2A-4DE8-B662-E05CA441908C}" destId="{8DAFCAA4-DF59-4FF4-A1E7-0A65B2EEE99A}" srcOrd="1" destOrd="0" presId="urn:microsoft.com/office/officeart/2005/8/layout/orgChart1"/>
    <dgm:cxn modelId="{612ED66C-E6EF-432A-84F5-51273E3350BA}" type="presParOf" srcId="{2ECE3234-09E8-4DEA-9A8E-748188F20715}" destId="{5F6C1B5B-7BC1-43CB-B090-905781DA069E}" srcOrd="1" destOrd="0" presId="urn:microsoft.com/office/officeart/2005/8/layout/orgChart1"/>
    <dgm:cxn modelId="{1CCDAFDD-D9BE-4F47-8A3F-F7CB38532377}" type="presParOf" srcId="{2ECE3234-09E8-4DEA-9A8E-748188F20715}" destId="{28DD6F0A-9A6C-4BA6-BFBC-4A1FA736F60B}" srcOrd="2" destOrd="0" presId="urn:microsoft.com/office/officeart/2005/8/layout/orgChart1"/>
    <dgm:cxn modelId="{E7CCE2FD-3053-4278-84DE-565502E9C1DC}" type="presParOf" srcId="{250B2212-E5A0-4427-B22F-2B54A259D1F5}" destId="{5BF2B586-13BC-48DF-9027-266FA918CFD1}" srcOrd="4" destOrd="0" presId="urn:microsoft.com/office/officeart/2005/8/layout/orgChart1"/>
    <dgm:cxn modelId="{E1ED11A2-50E2-4839-8D67-DA871F3C25EF}" type="presParOf" srcId="{250B2212-E5A0-4427-B22F-2B54A259D1F5}" destId="{A58B47D9-E192-4403-B4C6-6897C3153C01}" srcOrd="5" destOrd="0" presId="urn:microsoft.com/office/officeart/2005/8/layout/orgChart1"/>
    <dgm:cxn modelId="{24D94445-0DAE-4010-9A16-B8E6AE43074E}" type="presParOf" srcId="{A58B47D9-E192-4403-B4C6-6897C3153C01}" destId="{B2CF9AA9-94DC-4B8F-BA30-A89DA40B8A81}" srcOrd="0" destOrd="0" presId="urn:microsoft.com/office/officeart/2005/8/layout/orgChart1"/>
    <dgm:cxn modelId="{AEC75101-711B-4B97-85F9-FFC12CA678F5}" type="presParOf" srcId="{B2CF9AA9-94DC-4B8F-BA30-A89DA40B8A81}" destId="{8D954372-1CA6-418B-8B21-9B9FC4EC418C}" srcOrd="0" destOrd="0" presId="urn:microsoft.com/office/officeart/2005/8/layout/orgChart1"/>
    <dgm:cxn modelId="{2FBC949F-16B8-44ED-BECC-6539A687B6FD}" type="presParOf" srcId="{B2CF9AA9-94DC-4B8F-BA30-A89DA40B8A81}" destId="{FE7CED00-DC75-4B6C-BFBE-1F936A0A35C0}" srcOrd="1" destOrd="0" presId="urn:microsoft.com/office/officeart/2005/8/layout/orgChart1"/>
    <dgm:cxn modelId="{B2A4C1EC-7764-417C-B4D9-E2D1723E4625}" type="presParOf" srcId="{A58B47D9-E192-4403-B4C6-6897C3153C01}" destId="{BAC5BAE3-0A1F-4EC9-87B7-A2B7483416B5}" srcOrd="1" destOrd="0" presId="urn:microsoft.com/office/officeart/2005/8/layout/orgChart1"/>
    <dgm:cxn modelId="{4CC995DD-E999-41C4-8A47-05F049A06D03}" type="presParOf" srcId="{A58B47D9-E192-4403-B4C6-6897C3153C01}" destId="{F02C6F8C-6EF1-4469-947D-B0003070FA39}" srcOrd="2" destOrd="0" presId="urn:microsoft.com/office/officeart/2005/8/layout/orgChart1"/>
    <dgm:cxn modelId="{DA6A4336-4616-4B09-BC11-29DE50031BE0}" type="presParOf" srcId="{250B2212-E5A0-4427-B22F-2B54A259D1F5}" destId="{1A348030-3633-4895-A3BA-51516854A68F}" srcOrd="6" destOrd="0" presId="urn:microsoft.com/office/officeart/2005/8/layout/orgChart1"/>
    <dgm:cxn modelId="{281367F3-8DAF-4E96-9688-9D29DF909A42}" type="presParOf" srcId="{250B2212-E5A0-4427-B22F-2B54A259D1F5}" destId="{F5D5057B-F6BF-4C93-B168-47FC1C0EF65C}" srcOrd="7" destOrd="0" presId="urn:microsoft.com/office/officeart/2005/8/layout/orgChart1"/>
    <dgm:cxn modelId="{DFAA1D08-1F3C-4CDC-9C86-FC12F1B00FE7}" type="presParOf" srcId="{F5D5057B-F6BF-4C93-B168-47FC1C0EF65C}" destId="{BED1AEB7-1294-49A1-881B-B0684B7594CD}" srcOrd="0" destOrd="0" presId="urn:microsoft.com/office/officeart/2005/8/layout/orgChart1"/>
    <dgm:cxn modelId="{2C051DD8-2C56-44F9-A153-46E3490C2A4D}" type="presParOf" srcId="{BED1AEB7-1294-49A1-881B-B0684B7594CD}" destId="{5B40C5B0-7E80-490E-BBF8-4B4BE2AAA677}" srcOrd="0" destOrd="0" presId="urn:microsoft.com/office/officeart/2005/8/layout/orgChart1"/>
    <dgm:cxn modelId="{9564A604-6A8A-4786-8206-783A094F0432}" type="presParOf" srcId="{BED1AEB7-1294-49A1-881B-B0684B7594CD}" destId="{3F7F876E-B8DE-4904-9805-F02B711E3D0A}" srcOrd="1" destOrd="0" presId="urn:microsoft.com/office/officeart/2005/8/layout/orgChart1"/>
    <dgm:cxn modelId="{9E2B7DF3-AB96-4853-814E-2A79961735A2}" type="presParOf" srcId="{F5D5057B-F6BF-4C93-B168-47FC1C0EF65C}" destId="{E6BC03CE-A52B-46E4-B9DD-B624AFA61E4B}" srcOrd="1" destOrd="0" presId="urn:microsoft.com/office/officeart/2005/8/layout/orgChart1"/>
    <dgm:cxn modelId="{703D748A-1811-4B20-BD98-3407B4383813}" type="presParOf" srcId="{F5D5057B-F6BF-4C93-B168-47FC1C0EF65C}" destId="{315EE37C-85CA-4363-8905-CA3E4A4EA9D5}" srcOrd="2" destOrd="0" presId="urn:microsoft.com/office/officeart/2005/8/layout/orgChart1"/>
    <dgm:cxn modelId="{F0443F5F-305C-433B-8604-D04A0115AFD1}" type="presParOf" srcId="{4214A8B6-9E20-475E-A170-69680877693F}" destId="{6372FEC9-2DCB-43E1-A86D-B526B4888629}" srcOrd="2" destOrd="0" presId="urn:microsoft.com/office/officeart/2005/8/layout/orgChart1"/>
    <dgm:cxn modelId="{5676200B-913F-4A56-ADC9-35548CC041A3}" type="presParOf" srcId="{4CF77F0E-3CDC-4319-B5D8-A5EBA50F58A8}" destId="{0920D091-6D39-4209-A223-A9099167DBD5}" srcOrd="2" destOrd="0" presId="urn:microsoft.com/office/officeart/2005/8/layout/orgChart1"/>
    <dgm:cxn modelId="{AB673C3D-00F6-43B4-9BC8-2A298B01D026}" type="presParOf" srcId="{4CF77F0E-3CDC-4319-B5D8-A5EBA50F58A8}" destId="{C67DC48F-DE5C-4C5B-856A-D9EA9146CA64}" srcOrd="3" destOrd="0" presId="urn:microsoft.com/office/officeart/2005/8/layout/orgChart1"/>
    <dgm:cxn modelId="{485323C2-CC3D-4E26-9426-10E1E4D6B048}" type="presParOf" srcId="{C67DC48F-DE5C-4C5B-856A-D9EA9146CA64}" destId="{338DA1EF-4499-40C4-AE63-DFB4A0249B12}" srcOrd="0" destOrd="0" presId="urn:microsoft.com/office/officeart/2005/8/layout/orgChart1"/>
    <dgm:cxn modelId="{FE1C6F86-FD64-423A-8C73-87270066FA9D}" type="presParOf" srcId="{338DA1EF-4499-40C4-AE63-DFB4A0249B12}" destId="{869660A2-17D5-483B-B16A-3AF4D14981D8}" srcOrd="0" destOrd="0" presId="urn:microsoft.com/office/officeart/2005/8/layout/orgChart1"/>
    <dgm:cxn modelId="{2C75ACB9-DC42-40A0-8F2F-4DF67565C059}" type="presParOf" srcId="{338DA1EF-4499-40C4-AE63-DFB4A0249B12}" destId="{29243F51-60A1-4F01-837A-1ED45987071E}" srcOrd="1" destOrd="0" presId="urn:microsoft.com/office/officeart/2005/8/layout/orgChart1"/>
    <dgm:cxn modelId="{D7E3D5F4-6F21-4642-89CA-6D8A3580BCB5}" type="presParOf" srcId="{C67DC48F-DE5C-4C5B-856A-D9EA9146CA64}" destId="{E98B21E8-BA2B-414F-A841-47743AE2EF8F}" srcOrd="1" destOrd="0" presId="urn:microsoft.com/office/officeart/2005/8/layout/orgChart1"/>
    <dgm:cxn modelId="{01A181B8-2861-466C-970C-270238B42A82}" type="presParOf" srcId="{E98B21E8-BA2B-414F-A841-47743AE2EF8F}" destId="{F04AD877-89AE-448C-B77B-DCBA9D79B944}" srcOrd="0" destOrd="0" presId="urn:microsoft.com/office/officeart/2005/8/layout/orgChart1"/>
    <dgm:cxn modelId="{7462734F-5792-490F-BA6E-22BAA69E3F4F}" type="presParOf" srcId="{E98B21E8-BA2B-414F-A841-47743AE2EF8F}" destId="{5C11AE77-2B84-42EE-AF4B-7C759142C5B8}" srcOrd="1" destOrd="0" presId="urn:microsoft.com/office/officeart/2005/8/layout/orgChart1"/>
    <dgm:cxn modelId="{6F5DCC81-51B0-4FC1-A01D-A62C4CD1BD59}" type="presParOf" srcId="{5C11AE77-2B84-42EE-AF4B-7C759142C5B8}" destId="{4DEA9231-D716-4CA3-B345-8A81011EAD97}" srcOrd="0" destOrd="0" presId="urn:microsoft.com/office/officeart/2005/8/layout/orgChart1"/>
    <dgm:cxn modelId="{5222ED74-533D-41DF-A46D-C53006B7CD1A}" type="presParOf" srcId="{4DEA9231-D716-4CA3-B345-8A81011EAD97}" destId="{7A965C0D-3884-430C-88F9-62D6D387789A}" srcOrd="0" destOrd="0" presId="urn:microsoft.com/office/officeart/2005/8/layout/orgChart1"/>
    <dgm:cxn modelId="{8311EDF4-5199-4263-8861-EA4058BCD393}" type="presParOf" srcId="{4DEA9231-D716-4CA3-B345-8A81011EAD97}" destId="{99D32B99-E790-42C3-A9E6-95356D9F334C}" srcOrd="1" destOrd="0" presId="urn:microsoft.com/office/officeart/2005/8/layout/orgChart1"/>
    <dgm:cxn modelId="{4BC4FF15-06A9-4F41-BFBB-F2A54C7FD50C}" type="presParOf" srcId="{5C11AE77-2B84-42EE-AF4B-7C759142C5B8}" destId="{D8702517-6A95-4C2B-92FE-1E0F8F4E8CF9}" srcOrd="1" destOrd="0" presId="urn:microsoft.com/office/officeart/2005/8/layout/orgChart1"/>
    <dgm:cxn modelId="{2925C10C-B269-4426-8D1E-D287F2365361}" type="presParOf" srcId="{5C11AE77-2B84-42EE-AF4B-7C759142C5B8}" destId="{3389A505-BFD6-4333-8C17-34A7794D07EE}" srcOrd="2" destOrd="0" presId="urn:microsoft.com/office/officeart/2005/8/layout/orgChart1"/>
    <dgm:cxn modelId="{AFEF45FC-EB8B-4986-A48A-BA0CF0F3BCE5}" type="presParOf" srcId="{E98B21E8-BA2B-414F-A841-47743AE2EF8F}" destId="{D80C38DB-451C-4327-BFBF-86F13EB18497}" srcOrd="2" destOrd="0" presId="urn:microsoft.com/office/officeart/2005/8/layout/orgChart1"/>
    <dgm:cxn modelId="{FAABC605-B35C-4C39-A633-AE63C39E536B}" type="presParOf" srcId="{E98B21E8-BA2B-414F-A841-47743AE2EF8F}" destId="{06669A0A-7163-40B0-9F1F-C91046D4E9FE}" srcOrd="3" destOrd="0" presId="urn:microsoft.com/office/officeart/2005/8/layout/orgChart1"/>
    <dgm:cxn modelId="{0A9301BC-13C2-406A-9E20-3EFDF20F91AF}" type="presParOf" srcId="{06669A0A-7163-40B0-9F1F-C91046D4E9FE}" destId="{1FBEADB1-C32F-4D57-B34F-3CB46FAF97DB}" srcOrd="0" destOrd="0" presId="urn:microsoft.com/office/officeart/2005/8/layout/orgChart1"/>
    <dgm:cxn modelId="{38433E38-FA28-4A7E-A973-7D919422F489}" type="presParOf" srcId="{1FBEADB1-C32F-4D57-B34F-3CB46FAF97DB}" destId="{29506E14-5D7C-4978-9FD7-477DDB95CE51}" srcOrd="0" destOrd="0" presId="urn:microsoft.com/office/officeart/2005/8/layout/orgChart1"/>
    <dgm:cxn modelId="{98830B6F-AA30-4611-BD19-EE53DA9D3772}" type="presParOf" srcId="{1FBEADB1-C32F-4D57-B34F-3CB46FAF97DB}" destId="{98192C46-CD75-4995-BC5D-86912E53B70F}" srcOrd="1" destOrd="0" presId="urn:microsoft.com/office/officeart/2005/8/layout/orgChart1"/>
    <dgm:cxn modelId="{AE61FA4D-0642-4DF4-906F-D8FC1602B14A}" type="presParOf" srcId="{06669A0A-7163-40B0-9F1F-C91046D4E9FE}" destId="{F84E9DC6-9E27-4A44-9C0B-9C3832FDE949}" srcOrd="1" destOrd="0" presId="urn:microsoft.com/office/officeart/2005/8/layout/orgChart1"/>
    <dgm:cxn modelId="{39F0E5B3-D4BD-4E7B-A436-044319F9DA7E}" type="presParOf" srcId="{06669A0A-7163-40B0-9F1F-C91046D4E9FE}" destId="{7FF3B4A2-F5CE-4001-B259-5D8A8B0FFD8D}" srcOrd="2" destOrd="0" presId="urn:microsoft.com/office/officeart/2005/8/layout/orgChart1"/>
    <dgm:cxn modelId="{9606D322-FED8-449E-88ED-3AAA8DB505BC}" type="presParOf" srcId="{E98B21E8-BA2B-414F-A841-47743AE2EF8F}" destId="{A6696DF9-1224-40B7-8EA6-48FB6FCE9FFC}" srcOrd="4" destOrd="0" presId="urn:microsoft.com/office/officeart/2005/8/layout/orgChart1"/>
    <dgm:cxn modelId="{99B58B2E-ADF6-4CC5-9F43-E4BDC89BC374}" type="presParOf" srcId="{E98B21E8-BA2B-414F-A841-47743AE2EF8F}" destId="{A865F1AC-78B5-4D01-A2B8-3F6A6CA215AD}" srcOrd="5" destOrd="0" presId="urn:microsoft.com/office/officeart/2005/8/layout/orgChart1"/>
    <dgm:cxn modelId="{355EE3E6-1343-4AB2-A434-AD4C20AAD3C4}" type="presParOf" srcId="{A865F1AC-78B5-4D01-A2B8-3F6A6CA215AD}" destId="{B0799DD6-EE9A-49B0-8C36-5B4ACBAB02EE}" srcOrd="0" destOrd="0" presId="urn:microsoft.com/office/officeart/2005/8/layout/orgChart1"/>
    <dgm:cxn modelId="{38C27D81-27A7-4D24-A33D-6E1F1DDBB97E}" type="presParOf" srcId="{B0799DD6-EE9A-49B0-8C36-5B4ACBAB02EE}" destId="{6E2DDC46-8EDC-4ABD-9148-64C4B65D1219}" srcOrd="0" destOrd="0" presId="urn:microsoft.com/office/officeart/2005/8/layout/orgChart1"/>
    <dgm:cxn modelId="{FBCAFE37-60F8-4B19-BB00-325413B22BDD}" type="presParOf" srcId="{B0799DD6-EE9A-49B0-8C36-5B4ACBAB02EE}" destId="{2C147BB8-A96C-4913-9833-83D01C08A69F}" srcOrd="1" destOrd="0" presId="urn:microsoft.com/office/officeart/2005/8/layout/orgChart1"/>
    <dgm:cxn modelId="{17F86655-0592-463F-8CC6-F9CF233C379E}" type="presParOf" srcId="{A865F1AC-78B5-4D01-A2B8-3F6A6CA215AD}" destId="{E1026045-3FC4-4F79-8AEF-C39E682AB11A}" srcOrd="1" destOrd="0" presId="urn:microsoft.com/office/officeart/2005/8/layout/orgChart1"/>
    <dgm:cxn modelId="{0CAA7947-0D96-4D04-9DB2-454699771353}" type="presParOf" srcId="{A865F1AC-78B5-4D01-A2B8-3F6A6CA215AD}" destId="{2A588DEB-63C3-4930-962F-BB2F7D583F6A}" srcOrd="2" destOrd="0" presId="urn:microsoft.com/office/officeart/2005/8/layout/orgChart1"/>
    <dgm:cxn modelId="{11C97053-678E-48A7-9D43-368BD591DF81}" type="presParOf" srcId="{E98B21E8-BA2B-414F-A841-47743AE2EF8F}" destId="{78AA960D-DA27-4009-9E49-802289C55D6A}" srcOrd="6" destOrd="0" presId="urn:microsoft.com/office/officeart/2005/8/layout/orgChart1"/>
    <dgm:cxn modelId="{DEE3A221-C2C3-486B-B178-49B63EEE912B}" type="presParOf" srcId="{E98B21E8-BA2B-414F-A841-47743AE2EF8F}" destId="{09601D82-6D63-418D-B536-2B118D621AC5}" srcOrd="7" destOrd="0" presId="urn:microsoft.com/office/officeart/2005/8/layout/orgChart1"/>
    <dgm:cxn modelId="{4F774165-EAA9-4BFF-871D-940242AC5B51}" type="presParOf" srcId="{09601D82-6D63-418D-B536-2B118D621AC5}" destId="{8E8297CF-DC41-44D7-BBBA-F6E7FAA6E23B}" srcOrd="0" destOrd="0" presId="urn:microsoft.com/office/officeart/2005/8/layout/orgChart1"/>
    <dgm:cxn modelId="{C36E714C-5F18-4A8A-8A24-BB969F3FEA20}" type="presParOf" srcId="{8E8297CF-DC41-44D7-BBBA-F6E7FAA6E23B}" destId="{E6CBB85C-DEF0-47FE-B094-3308CC3E51AD}" srcOrd="0" destOrd="0" presId="urn:microsoft.com/office/officeart/2005/8/layout/orgChart1"/>
    <dgm:cxn modelId="{E5F7B80E-01B5-4EEE-B1DF-9B84FCDBBD93}" type="presParOf" srcId="{8E8297CF-DC41-44D7-BBBA-F6E7FAA6E23B}" destId="{C3671D2A-1B7B-46B9-96E2-B9FDB8A01957}" srcOrd="1" destOrd="0" presId="urn:microsoft.com/office/officeart/2005/8/layout/orgChart1"/>
    <dgm:cxn modelId="{C8C514C9-6ED7-4255-ACF1-6ECA9BACBECE}" type="presParOf" srcId="{09601D82-6D63-418D-B536-2B118D621AC5}" destId="{238646B1-8943-4BC6-89D9-CA01066B0392}" srcOrd="1" destOrd="0" presId="urn:microsoft.com/office/officeart/2005/8/layout/orgChart1"/>
    <dgm:cxn modelId="{12ACDB5A-BE6E-4CB3-B460-5AC1A8D6570A}" type="presParOf" srcId="{09601D82-6D63-418D-B536-2B118D621AC5}" destId="{447CA7A8-5B58-4DE3-AB4F-69B0AD264C71}" srcOrd="2" destOrd="0" presId="urn:microsoft.com/office/officeart/2005/8/layout/orgChart1"/>
    <dgm:cxn modelId="{E5D2289A-CFC9-4D7F-879B-11FCF53CF442}" type="presParOf" srcId="{C67DC48F-DE5C-4C5B-856A-D9EA9146CA64}" destId="{93D71895-2A63-4F2F-AABE-A3718624FB48}" srcOrd="2" destOrd="0" presId="urn:microsoft.com/office/officeart/2005/8/layout/orgChart1"/>
    <dgm:cxn modelId="{55987752-2A7B-4183-AB47-CEC717304A0C}" type="presParOf" srcId="{4CF77F0E-3CDC-4319-B5D8-A5EBA50F58A8}" destId="{F46262BC-C7C7-4673-AABF-64343D47D27F}" srcOrd="4" destOrd="0" presId="urn:microsoft.com/office/officeart/2005/8/layout/orgChart1"/>
    <dgm:cxn modelId="{C7C63037-05BE-4AB2-A71D-68330D58BCEC}" type="presParOf" srcId="{4CF77F0E-3CDC-4319-B5D8-A5EBA50F58A8}" destId="{F1834117-FE9F-4F81-8CAA-AC55F56807F5}" srcOrd="5" destOrd="0" presId="urn:microsoft.com/office/officeart/2005/8/layout/orgChart1"/>
    <dgm:cxn modelId="{EA7DBEFD-7FCC-4117-BADE-AD4891B744FD}" type="presParOf" srcId="{F1834117-FE9F-4F81-8CAA-AC55F56807F5}" destId="{08932098-5F85-474F-8EEE-3E5D96B0BA48}" srcOrd="0" destOrd="0" presId="urn:microsoft.com/office/officeart/2005/8/layout/orgChart1"/>
    <dgm:cxn modelId="{830D4E08-95F8-4B39-83A1-52DAF95B5FB3}" type="presParOf" srcId="{08932098-5F85-474F-8EEE-3E5D96B0BA48}" destId="{BB6647C4-A0FA-4252-BD8B-13816CAC00DE}" srcOrd="0" destOrd="0" presId="urn:microsoft.com/office/officeart/2005/8/layout/orgChart1"/>
    <dgm:cxn modelId="{1E5921A1-C477-450B-BA59-F80C1271F4FB}" type="presParOf" srcId="{08932098-5F85-474F-8EEE-3E5D96B0BA48}" destId="{1D33127C-BD39-4A1F-B5CB-B9BE91754987}" srcOrd="1" destOrd="0" presId="urn:microsoft.com/office/officeart/2005/8/layout/orgChart1"/>
    <dgm:cxn modelId="{5D5D69F7-0C78-444C-A00D-F8AC0A41747B}" type="presParOf" srcId="{F1834117-FE9F-4F81-8CAA-AC55F56807F5}" destId="{587494CD-6E07-4914-ACC8-86713DA186B9}" srcOrd="1" destOrd="0" presId="urn:microsoft.com/office/officeart/2005/8/layout/orgChart1"/>
    <dgm:cxn modelId="{B537967E-C0BC-4FFA-94D5-66E581F11E7E}" type="presParOf" srcId="{587494CD-6E07-4914-ACC8-86713DA186B9}" destId="{0238D38B-863F-4E1F-A047-92DCF553E861}" srcOrd="0" destOrd="0" presId="urn:microsoft.com/office/officeart/2005/8/layout/orgChart1"/>
    <dgm:cxn modelId="{C4746665-3660-4949-8227-EB60FD095973}" type="presParOf" srcId="{587494CD-6E07-4914-ACC8-86713DA186B9}" destId="{2F26DF5A-2338-42F1-8E3E-E513410E6B15}" srcOrd="1" destOrd="0" presId="urn:microsoft.com/office/officeart/2005/8/layout/orgChart1"/>
    <dgm:cxn modelId="{289EA775-8C5B-48AE-B348-AA2B1D0A0B4A}" type="presParOf" srcId="{2F26DF5A-2338-42F1-8E3E-E513410E6B15}" destId="{1CA6D62F-468B-4AA0-85A9-73CF82A3AF61}" srcOrd="0" destOrd="0" presId="urn:microsoft.com/office/officeart/2005/8/layout/orgChart1"/>
    <dgm:cxn modelId="{57F1D1C2-29FF-4C8F-9B04-B2F69C5F0FB3}" type="presParOf" srcId="{1CA6D62F-468B-4AA0-85A9-73CF82A3AF61}" destId="{DB7C5C7C-4777-4C19-8B6E-F8F797D92F28}" srcOrd="0" destOrd="0" presId="urn:microsoft.com/office/officeart/2005/8/layout/orgChart1"/>
    <dgm:cxn modelId="{888B4452-BE3D-40C0-AF67-D0374AD07EAF}" type="presParOf" srcId="{1CA6D62F-468B-4AA0-85A9-73CF82A3AF61}" destId="{E861278A-12F5-4B54-8A36-653908ACF389}" srcOrd="1" destOrd="0" presId="urn:microsoft.com/office/officeart/2005/8/layout/orgChart1"/>
    <dgm:cxn modelId="{1FA2E2C1-B4A6-48D5-9024-EA150CBF8EA5}" type="presParOf" srcId="{2F26DF5A-2338-42F1-8E3E-E513410E6B15}" destId="{77BE93B4-EC78-4539-A07E-559B12C5A9FF}" srcOrd="1" destOrd="0" presId="urn:microsoft.com/office/officeart/2005/8/layout/orgChart1"/>
    <dgm:cxn modelId="{54968629-535C-442C-85BE-4EA412B07994}" type="presParOf" srcId="{2F26DF5A-2338-42F1-8E3E-E513410E6B15}" destId="{B396B267-B57E-442B-8CB3-7B5B59894CF2}" srcOrd="2" destOrd="0" presId="urn:microsoft.com/office/officeart/2005/8/layout/orgChart1"/>
    <dgm:cxn modelId="{C284EF62-D8BB-41AA-B4DB-B173604F987A}" type="presParOf" srcId="{587494CD-6E07-4914-ACC8-86713DA186B9}" destId="{9DD6553D-E598-455A-AD9A-8A1E0747CD90}" srcOrd="2" destOrd="0" presId="urn:microsoft.com/office/officeart/2005/8/layout/orgChart1"/>
    <dgm:cxn modelId="{F651604B-E69A-489B-8C66-0E02EF132257}" type="presParOf" srcId="{587494CD-6E07-4914-ACC8-86713DA186B9}" destId="{9CDC4326-EE6E-42A4-98B3-5869AB0D687A}" srcOrd="3" destOrd="0" presId="urn:microsoft.com/office/officeart/2005/8/layout/orgChart1"/>
    <dgm:cxn modelId="{6AC6A3EF-562A-4C71-B548-786FA0B10D1B}" type="presParOf" srcId="{9CDC4326-EE6E-42A4-98B3-5869AB0D687A}" destId="{2A0C2117-362A-430E-A800-C9098037C020}" srcOrd="0" destOrd="0" presId="urn:microsoft.com/office/officeart/2005/8/layout/orgChart1"/>
    <dgm:cxn modelId="{16EB09CB-345C-4701-ABFA-568D68D28B10}" type="presParOf" srcId="{2A0C2117-362A-430E-A800-C9098037C020}" destId="{D9C77EFE-CA00-4BDA-8792-AD232DB51DE9}" srcOrd="0" destOrd="0" presId="urn:microsoft.com/office/officeart/2005/8/layout/orgChart1"/>
    <dgm:cxn modelId="{5FF4390B-74DE-41F2-8FA0-84D6EF1588E8}" type="presParOf" srcId="{2A0C2117-362A-430E-A800-C9098037C020}" destId="{3AF74EF2-C8B8-4E28-9343-34FB05D46952}" srcOrd="1" destOrd="0" presId="urn:microsoft.com/office/officeart/2005/8/layout/orgChart1"/>
    <dgm:cxn modelId="{21373E8D-0298-4228-9755-C2D6A97F2D2B}" type="presParOf" srcId="{9CDC4326-EE6E-42A4-98B3-5869AB0D687A}" destId="{9000B2E3-159D-43B2-8B54-2F7E0ABDE085}" srcOrd="1" destOrd="0" presId="urn:microsoft.com/office/officeart/2005/8/layout/orgChart1"/>
    <dgm:cxn modelId="{ED192C09-1847-42F5-A5EE-4B60F5E11610}" type="presParOf" srcId="{9CDC4326-EE6E-42A4-98B3-5869AB0D687A}" destId="{F835077F-44E6-44E3-A0D5-AD2051C657C2}" srcOrd="2" destOrd="0" presId="urn:microsoft.com/office/officeart/2005/8/layout/orgChart1"/>
    <dgm:cxn modelId="{9E21679C-8D8B-43FB-8B2F-7D4DBD56EA94}" type="presParOf" srcId="{587494CD-6E07-4914-ACC8-86713DA186B9}" destId="{CD8C6BB3-6C09-4E74-8ADB-8F8564813907}" srcOrd="4" destOrd="0" presId="urn:microsoft.com/office/officeart/2005/8/layout/orgChart1"/>
    <dgm:cxn modelId="{5428A827-CD01-4F47-BC40-26ACC6C50BAE}" type="presParOf" srcId="{587494CD-6E07-4914-ACC8-86713DA186B9}" destId="{8E41B3CD-B89A-4E94-8ED1-C29BC821E0C0}" srcOrd="5" destOrd="0" presId="urn:microsoft.com/office/officeart/2005/8/layout/orgChart1"/>
    <dgm:cxn modelId="{C4CFE923-83DD-45D5-A89D-DE6E042B022A}" type="presParOf" srcId="{8E41B3CD-B89A-4E94-8ED1-C29BC821E0C0}" destId="{9D6FB429-D39F-49D7-A8AF-90CA4D96532F}" srcOrd="0" destOrd="0" presId="urn:microsoft.com/office/officeart/2005/8/layout/orgChart1"/>
    <dgm:cxn modelId="{C4635BA3-B229-46A8-B2CE-DD73B060DF59}" type="presParOf" srcId="{9D6FB429-D39F-49D7-A8AF-90CA4D96532F}" destId="{636B8E39-0C97-4A42-9576-E641F1682146}" srcOrd="0" destOrd="0" presId="urn:microsoft.com/office/officeart/2005/8/layout/orgChart1"/>
    <dgm:cxn modelId="{84BA6D21-6C95-4035-ADCA-523A1FFEB02B}" type="presParOf" srcId="{9D6FB429-D39F-49D7-A8AF-90CA4D96532F}" destId="{9B337D2F-328D-4022-87B5-5104D01D032E}" srcOrd="1" destOrd="0" presId="urn:microsoft.com/office/officeart/2005/8/layout/orgChart1"/>
    <dgm:cxn modelId="{A6D8BF0F-F0B4-45F5-8234-BBD5F89BD8CC}" type="presParOf" srcId="{8E41B3CD-B89A-4E94-8ED1-C29BC821E0C0}" destId="{1D262C0F-6265-482B-AAEC-561B73F086AA}" srcOrd="1" destOrd="0" presId="urn:microsoft.com/office/officeart/2005/8/layout/orgChart1"/>
    <dgm:cxn modelId="{E905A63D-B584-4CE1-A6E2-D78395CBAAD6}" type="presParOf" srcId="{8E41B3CD-B89A-4E94-8ED1-C29BC821E0C0}" destId="{76044E4A-46BA-4272-AE57-E9D7D090A71D}" srcOrd="2" destOrd="0" presId="urn:microsoft.com/office/officeart/2005/8/layout/orgChart1"/>
    <dgm:cxn modelId="{B4A795BB-4A3F-45D9-A6EB-1058D0F52EA2}" type="presParOf" srcId="{F1834117-FE9F-4F81-8CAA-AC55F56807F5}" destId="{51BC8504-0666-4150-A318-90FC33C56B4E}" srcOrd="2" destOrd="0" presId="urn:microsoft.com/office/officeart/2005/8/layout/orgChart1"/>
    <dgm:cxn modelId="{975D4481-094E-4B06-901C-6A1D41424798}" type="presParOf" srcId="{4CF77F0E-3CDC-4319-B5D8-A5EBA50F58A8}" destId="{0B532A93-CD59-44CF-8E41-DF5C31FD9873}" srcOrd="6" destOrd="0" presId="urn:microsoft.com/office/officeart/2005/8/layout/orgChart1"/>
    <dgm:cxn modelId="{BCA1E929-964E-4B8C-A105-6374BD14D10E}" type="presParOf" srcId="{4CF77F0E-3CDC-4319-B5D8-A5EBA50F58A8}" destId="{2289757F-1576-45CE-BDEE-37261E2E8FF6}" srcOrd="7" destOrd="0" presId="urn:microsoft.com/office/officeart/2005/8/layout/orgChart1"/>
    <dgm:cxn modelId="{F64E904F-4078-4577-A8BD-6C2411A63DE6}" type="presParOf" srcId="{2289757F-1576-45CE-BDEE-37261E2E8FF6}" destId="{03C5B660-45A8-4029-9717-ED2972404B1B}" srcOrd="0" destOrd="0" presId="urn:microsoft.com/office/officeart/2005/8/layout/orgChart1"/>
    <dgm:cxn modelId="{70A3AABE-A66D-42CC-B933-9E7C9598B3B0}" type="presParOf" srcId="{03C5B660-45A8-4029-9717-ED2972404B1B}" destId="{5E3424EE-EA93-4010-8D36-C38EA8C2F830}" srcOrd="0" destOrd="0" presId="urn:microsoft.com/office/officeart/2005/8/layout/orgChart1"/>
    <dgm:cxn modelId="{01C0C4DC-C39C-4B0A-90CE-06E8AB992AD7}" type="presParOf" srcId="{03C5B660-45A8-4029-9717-ED2972404B1B}" destId="{AE3BF64E-19C9-4ECD-9FDA-92CCF44AD20E}" srcOrd="1" destOrd="0" presId="urn:microsoft.com/office/officeart/2005/8/layout/orgChart1"/>
    <dgm:cxn modelId="{B7602486-CBA4-415C-B23F-D9FC41A482C3}" type="presParOf" srcId="{2289757F-1576-45CE-BDEE-37261E2E8FF6}" destId="{2E329269-737C-4C01-8240-D8CF4E9448E1}" srcOrd="1" destOrd="0" presId="urn:microsoft.com/office/officeart/2005/8/layout/orgChart1"/>
    <dgm:cxn modelId="{9DAF341A-8B8F-4A99-B200-545E223514B8}" type="presParOf" srcId="{2E329269-737C-4C01-8240-D8CF4E9448E1}" destId="{DA8D644D-9233-4536-8610-4A5F5BCD44C1}" srcOrd="0" destOrd="0" presId="urn:microsoft.com/office/officeart/2005/8/layout/orgChart1"/>
    <dgm:cxn modelId="{B3C3C841-0190-4772-B486-FD3B5621FF49}" type="presParOf" srcId="{2E329269-737C-4C01-8240-D8CF4E9448E1}" destId="{72B0EA0A-74B0-4677-B3F3-AB6171D08147}" srcOrd="1" destOrd="0" presId="urn:microsoft.com/office/officeart/2005/8/layout/orgChart1"/>
    <dgm:cxn modelId="{96D99030-171C-4B9E-9D70-66A9BC0BF2F6}" type="presParOf" srcId="{72B0EA0A-74B0-4677-B3F3-AB6171D08147}" destId="{0F2B54B5-33C0-47D0-986D-163DB27840A8}" srcOrd="0" destOrd="0" presId="urn:microsoft.com/office/officeart/2005/8/layout/orgChart1"/>
    <dgm:cxn modelId="{1258938A-5185-47F4-8130-9776F32E0794}" type="presParOf" srcId="{0F2B54B5-33C0-47D0-986D-163DB27840A8}" destId="{70B101FC-63E7-427D-8BB4-D8CBA5F17FAA}" srcOrd="0" destOrd="0" presId="urn:microsoft.com/office/officeart/2005/8/layout/orgChart1"/>
    <dgm:cxn modelId="{6A1FE1B6-E6C8-494A-A882-3B55A8033507}" type="presParOf" srcId="{0F2B54B5-33C0-47D0-986D-163DB27840A8}" destId="{8473FB1C-5B31-4994-BBBC-355CE3C09D7A}" srcOrd="1" destOrd="0" presId="urn:microsoft.com/office/officeart/2005/8/layout/orgChart1"/>
    <dgm:cxn modelId="{0D13C4DC-2BE6-42BE-BF26-EBDA68214041}" type="presParOf" srcId="{72B0EA0A-74B0-4677-B3F3-AB6171D08147}" destId="{C64AA99D-DCE0-44C0-989E-534EB1D0C7F8}" srcOrd="1" destOrd="0" presId="urn:microsoft.com/office/officeart/2005/8/layout/orgChart1"/>
    <dgm:cxn modelId="{DBD5CD8B-FB11-40F1-844C-2D3DA84295B8}" type="presParOf" srcId="{72B0EA0A-74B0-4677-B3F3-AB6171D08147}" destId="{472C8421-BE23-42EF-92C3-C04FF31A7609}" srcOrd="2" destOrd="0" presId="urn:microsoft.com/office/officeart/2005/8/layout/orgChart1"/>
    <dgm:cxn modelId="{557F3842-071B-46A6-A1E3-9D36B7639AD0}" type="presParOf" srcId="{2E329269-737C-4C01-8240-D8CF4E9448E1}" destId="{C2AF169B-C304-425C-96C0-49E5DE0492A7}" srcOrd="2" destOrd="0" presId="urn:microsoft.com/office/officeart/2005/8/layout/orgChart1"/>
    <dgm:cxn modelId="{36E0E2F3-C4EF-4ED6-B17D-EDE17CEE999D}" type="presParOf" srcId="{2E329269-737C-4C01-8240-D8CF4E9448E1}" destId="{C9F09B46-7B8A-4814-B8B8-8964DE6E4EEB}" srcOrd="3" destOrd="0" presId="urn:microsoft.com/office/officeart/2005/8/layout/orgChart1"/>
    <dgm:cxn modelId="{F7EC3A98-2075-42DA-876E-A6873B6A978B}" type="presParOf" srcId="{C9F09B46-7B8A-4814-B8B8-8964DE6E4EEB}" destId="{5B40A19C-7523-4A9E-AD39-BA43CB4B266A}" srcOrd="0" destOrd="0" presId="urn:microsoft.com/office/officeart/2005/8/layout/orgChart1"/>
    <dgm:cxn modelId="{B78C729B-56AD-4937-A792-0783BEA19EEB}" type="presParOf" srcId="{5B40A19C-7523-4A9E-AD39-BA43CB4B266A}" destId="{1CF8935F-2269-4CAD-A383-C523C1520D64}" srcOrd="0" destOrd="0" presId="urn:microsoft.com/office/officeart/2005/8/layout/orgChart1"/>
    <dgm:cxn modelId="{2DDB326B-4302-47E4-911C-C42C3AAC48C7}" type="presParOf" srcId="{5B40A19C-7523-4A9E-AD39-BA43CB4B266A}" destId="{DC48A5EB-3509-46C9-9F45-15D9891606B0}" srcOrd="1" destOrd="0" presId="urn:microsoft.com/office/officeart/2005/8/layout/orgChart1"/>
    <dgm:cxn modelId="{75F2472F-467D-4891-873A-D0E9F95B7735}" type="presParOf" srcId="{C9F09B46-7B8A-4814-B8B8-8964DE6E4EEB}" destId="{638AF382-205E-4B9C-ABB5-659FA8104360}" srcOrd="1" destOrd="0" presId="urn:microsoft.com/office/officeart/2005/8/layout/orgChart1"/>
    <dgm:cxn modelId="{1EBF5C2A-552D-4D0A-B450-AA9E72C0C9AE}" type="presParOf" srcId="{C9F09B46-7B8A-4814-B8B8-8964DE6E4EEB}" destId="{AEF12A1B-E444-425A-BDED-FECEECA43F54}" srcOrd="2" destOrd="0" presId="urn:microsoft.com/office/officeart/2005/8/layout/orgChart1"/>
    <dgm:cxn modelId="{E528A321-2280-4DF6-AB2F-E86965A23AD3}" type="presParOf" srcId="{2289757F-1576-45CE-BDEE-37261E2E8FF6}" destId="{762578C8-B3C8-4C1F-9268-2ED320563C5F}" srcOrd="2" destOrd="0" presId="urn:microsoft.com/office/officeart/2005/8/layout/orgChart1"/>
    <dgm:cxn modelId="{259FFFF0-CAAA-4AA0-822F-9D58AE4AA31B}" type="presParOf" srcId="{4CF77F0E-3CDC-4319-B5D8-A5EBA50F58A8}" destId="{BB55CA43-62D9-4B85-9F4B-1AB4DE726D26}" srcOrd="8" destOrd="0" presId="urn:microsoft.com/office/officeart/2005/8/layout/orgChart1"/>
    <dgm:cxn modelId="{A256EAA9-45C5-483D-A0BB-26E269999DEF}" type="presParOf" srcId="{4CF77F0E-3CDC-4319-B5D8-A5EBA50F58A8}" destId="{5947C436-0635-4012-9E18-881398CE4FAC}" srcOrd="9" destOrd="0" presId="urn:microsoft.com/office/officeart/2005/8/layout/orgChart1"/>
    <dgm:cxn modelId="{15FA9F1F-C85A-4152-857F-9A89AE407001}" type="presParOf" srcId="{5947C436-0635-4012-9E18-881398CE4FAC}" destId="{2F4C9A57-ECC8-4F19-A1EC-0516780D53CD}" srcOrd="0" destOrd="0" presId="urn:microsoft.com/office/officeart/2005/8/layout/orgChart1"/>
    <dgm:cxn modelId="{9D058CA1-31AF-4CE0-A5AA-1BA4D74E86A2}" type="presParOf" srcId="{2F4C9A57-ECC8-4F19-A1EC-0516780D53CD}" destId="{7E721953-5444-41EF-A83A-28D92EAF39E3}" srcOrd="0" destOrd="0" presId="urn:microsoft.com/office/officeart/2005/8/layout/orgChart1"/>
    <dgm:cxn modelId="{6BDF5702-0EEE-4D3E-9C41-8AB783A0BBAB}" type="presParOf" srcId="{2F4C9A57-ECC8-4F19-A1EC-0516780D53CD}" destId="{662A7E22-3E49-402F-85B7-712A8486E878}" srcOrd="1" destOrd="0" presId="urn:microsoft.com/office/officeart/2005/8/layout/orgChart1"/>
    <dgm:cxn modelId="{59E93AAC-B18D-4EC1-A266-49AB8A9F1321}" type="presParOf" srcId="{5947C436-0635-4012-9E18-881398CE4FAC}" destId="{BD382709-8FBC-464D-8569-DBE0000F1CE7}" srcOrd="1" destOrd="0" presId="urn:microsoft.com/office/officeart/2005/8/layout/orgChart1"/>
    <dgm:cxn modelId="{02D073DC-368C-4205-89F0-37CE230F9037}" type="presParOf" srcId="{5947C436-0635-4012-9E18-881398CE4FAC}" destId="{634FC481-5E96-4C4C-96F2-12C7F773126E}" srcOrd="2" destOrd="0" presId="urn:microsoft.com/office/officeart/2005/8/layout/orgChart1"/>
    <dgm:cxn modelId="{6C3015EE-D76E-4D21-BBDD-2D8A2CBDFED8}" type="presParOf" srcId="{4CF77F0E-3CDC-4319-B5D8-A5EBA50F58A8}" destId="{B0698E9D-652D-4014-91B9-6AB119EC2CE6}" srcOrd="10" destOrd="0" presId="urn:microsoft.com/office/officeart/2005/8/layout/orgChart1"/>
    <dgm:cxn modelId="{E4CFC18A-A753-464F-BA97-C01DB478CC9C}" type="presParOf" srcId="{4CF77F0E-3CDC-4319-B5D8-A5EBA50F58A8}" destId="{5E43D8F6-195F-4D24-968C-7CD9C36D7C03}" srcOrd="11" destOrd="0" presId="urn:microsoft.com/office/officeart/2005/8/layout/orgChart1"/>
    <dgm:cxn modelId="{921FC3CD-6B32-4D51-86BB-7BB8A63B35A6}" type="presParOf" srcId="{5E43D8F6-195F-4D24-968C-7CD9C36D7C03}" destId="{559A6394-6B15-40BE-BB7B-A93C48D6A862}" srcOrd="0" destOrd="0" presId="urn:microsoft.com/office/officeart/2005/8/layout/orgChart1"/>
    <dgm:cxn modelId="{947C2B55-7CCA-4C3C-B1DE-9ACC18567579}" type="presParOf" srcId="{559A6394-6B15-40BE-BB7B-A93C48D6A862}" destId="{E0EE5F44-DE96-4C50-A700-A45306555C8E}" srcOrd="0" destOrd="0" presId="urn:microsoft.com/office/officeart/2005/8/layout/orgChart1"/>
    <dgm:cxn modelId="{AA3A0079-12B8-41B7-B14F-2C57695D3FD9}" type="presParOf" srcId="{559A6394-6B15-40BE-BB7B-A93C48D6A862}" destId="{751C6D5F-334A-43DA-8685-79E6AD1D9B95}" srcOrd="1" destOrd="0" presId="urn:microsoft.com/office/officeart/2005/8/layout/orgChart1"/>
    <dgm:cxn modelId="{78D389BD-0BE9-4660-ACB0-C5285365BAFB}" type="presParOf" srcId="{5E43D8F6-195F-4D24-968C-7CD9C36D7C03}" destId="{76EF0D5F-ED57-4C1B-990C-BC283E41189A}" srcOrd="1" destOrd="0" presId="urn:microsoft.com/office/officeart/2005/8/layout/orgChart1"/>
    <dgm:cxn modelId="{4A02597F-D1D2-45D7-80C2-03C02C98C952}" type="presParOf" srcId="{5E43D8F6-195F-4D24-968C-7CD9C36D7C03}" destId="{B6FD46EA-90ED-42D9-B9C0-9D4022A5701C}" srcOrd="2" destOrd="0" presId="urn:microsoft.com/office/officeart/2005/8/layout/orgChart1"/>
    <dgm:cxn modelId="{E68791C0-70B4-447D-A182-55A7AB1F5472}" type="presParOf" srcId="{4CF77F0E-3CDC-4319-B5D8-A5EBA50F58A8}" destId="{02183A9F-E5FA-4197-AB50-9F11B835A0C3}" srcOrd="12" destOrd="0" presId="urn:microsoft.com/office/officeart/2005/8/layout/orgChart1"/>
    <dgm:cxn modelId="{5FFC0B7C-984C-4879-AC25-80B00A75BCBB}" type="presParOf" srcId="{4CF77F0E-3CDC-4319-B5D8-A5EBA50F58A8}" destId="{ED4C09F8-A25B-4AEB-B9EF-09C33A722F1C}" srcOrd="13" destOrd="0" presId="urn:microsoft.com/office/officeart/2005/8/layout/orgChart1"/>
    <dgm:cxn modelId="{B473062F-46C8-437A-AD8C-8E885FBB1DBE}" type="presParOf" srcId="{ED4C09F8-A25B-4AEB-B9EF-09C33A722F1C}" destId="{D39AAC22-A52E-4BB5-AB26-F6725E2782F3}" srcOrd="0" destOrd="0" presId="urn:microsoft.com/office/officeart/2005/8/layout/orgChart1"/>
    <dgm:cxn modelId="{BB6DDC2E-DE02-43FB-8FA2-65946D87C450}" type="presParOf" srcId="{D39AAC22-A52E-4BB5-AB26-F6725E2782F3}" destId="{07A04A63-4A57-4629-ACE7-92FD3FD6A1E9}" srcOrd="0" destOrd="0" presId="urn:microsoft.com/office/officeart/2005/8/layout/orgChart1"/>
    <dgm:cxn modelId="{5BC7576F-1A70-4013-8CC6-6DB6151BCB30}" type="presParOf" srcId="{D39AAC22-A52E-4BB5-AB26-F6725E2782F3}" destId="{08EE95FD-9122-4E11-AD90-0533BE304DE4}" srcOrd="1" destOrd="0" presId="urn:microsoft.com/office/officeart/2005/8/layout/orgChart1"/>
    <dgm:cxn modelId="{034D8978-902A-4095-88F2-11DD673CC9D2}" type="presParOf" srcId="{ED4C09F8-A25B-4AEB-B9EF-09C33A722F1C}" destId="{41FCB93A-F47D-4B50-AF78-62D18584B76A}" srcOrd="1" destOrd="0" presId="urn:microsoft.com/office/officeart/2005/8/layout/orgChart1"/>
    <dgm:cxn modelId="{490F8B89-F676-4EFA-BBB9-CB81E132D4BC}" type="presParOf" srcId="{ED4C09F8-A25B-4AEB-B9EF-09C33A722F1C}" destId="{639522A7-DE79-4635-AE65-41CCD285F912}" srcOrd="2" destOrd="0" presId="urn:microsoft.com/office/officeart/2005/8/layout/orgChart1"/>
    <dgm:cxn modelId="{F76CCB3B-F705-4C53-A94E-7FCDB8E7566C}" type="presParOf" srcId="{4CF77F0E-3CDC-4319-B5D8-A5EBA50F58A8}" destId="{49D170D0-4EFD-4152-8138-450C4BCAEDAD}" srcOrd="14" destOrd="0" presId="urn:microsoft.com/office/officeart/2005/8/layout/orgChart1"/>
    <dgm:cxn modelId="{70C4648D-2B97-46A2-8DB6-22D8BEA678DD}" type="presParOf" srcId="{4CF77F0E-3CDC-4319-B5D8-A5EBA50F58A8}" destId="{C5F20EA6-C8D8-4FC7-B5E9-67EDF4B0EDA6}" srcOrd="15" destOrd="0" presId="urn:microsoft.com/office/officeart/2005/8/layout/orgChart1"/>
    <dgm:cxn modelId="{4C6BA898-2283-4368-ACC6-9FA436D8C40F}" type="presParOf" srcId="{C5F20EA6-C8D8-4FC7-B5E9-67EDF4B0EDA6}" destId="{F8D19C28-DB6E-4793-8EF6-EF8F1C5EE60E}" srcOrd="0" destOrd="0" presId="urn:microsoft.com/office/officeart/2005/8/layout/orgChart1"/>
    <dgm:cxn modelId="{0A175701-9B62-425D-ACA9-9A478148E170}" type="presParOf" srcId="{F8D19C28-DB6E-4793-8EF6-EF8F1C5EE60E}" destId="{940CF79D-7CA8-45D3-8FBF-21318A9156C3}" srcOrd="0" destOrd="0" presId="urn:microsoft.com/office/officeart/2005/8/layout/orgChart1"/>
    <dgm:cxn modelId="{28A9DE93-83B9-416C-88AE-03E9F04F62D2}" type="presParOf" srcId="{F8D19C28-DB6E-4793-8EF6-EF8F1C5EE60E}" destId="{0982E9B6-2707-479C-9C08-61A3ED27387D}" srcOrd="1" destOrd="0" presId="urn:microsoft.com/office/officeart/2005/8/layout/orgChart1"/>
    <dgm:cxn modelId="{145CA82A-1102-4B75-86CE-E9A376B44EAA}" type="presParOf" srcId="{C5F20EA6-C8D8-4FC7-B5E9-67EDF4B0EDA6}" destId="{C64B8CFF-F8FD-4CE1-B428-DB1F321D5F64}" srcOrd="1" destOrd="0" presId="urn:microsoft.com/office/officeart/2005/8/layout/orgChart1"/>
    <dgm:cxn modelId="{E75D35AE-C97F-43F8-A455-A815B031F53D}" type="presParOf" srcId="{C5F20EA6-C8D8-4FC7-B5E9-67EDF4B0EDA6}" destId="{3BAFF5D1-F60A-411F-87D8-227F6A171485}" srcOrd="2" destOrd="0" presId="urn:microsoft.com/office/officeart/2005/8/layout/orgChart1"/>
    <dgm:cxn modelId="{2729AE0B-B4E0-4F46-AA34-F783AAAD3820}" type="presParOf" srcId="{19726B36-BAF5-477D-AE89-EAC6A0855573}" destId="{F8C6104A-5EB2-4F90-B812-1C757EEDC7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8D828D-3CBE-4839-8A5D-B8AFB49980B7}" type="doc">
      <dgm:prSet loTypeId="urn:microsoft.com/office/officeart/2005/8/layout/gear1" loCatId="cycle" qsTypeId="urn:microsoft.com/office/officeart/2005/8/quickstyle/simple5" qsCatId="simple" csTypeId="urn:microsoft.com/office/officeart/2005/8/colors/colorful1" csCatId="colorful" phldr="1"/>
      <dgm:spPr/>
    </dgm:pt>
    <dgm:pt modelId="{7BE75E5F-43A9-4DB6-8B30-A282BAABC08F}">
      <dgm:prSet phldrT="[文字]" custT="1"/>
      <dgm:spPr/>
      <dgm:t>
        <a:bodyPr/>
        <a:lstStyle/>
        <a:p>
          <a:pPr>
            <a:lnSpc>
              <a:spcPts val="2500"/>
            </a:lnSpc>
            <a:spcAft>
              <a:spcPts val="0"/>
            </a:spcAft>
          </a:pPr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en-US" altLang="zh-TW" sz="2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2500"/>
            </a:lnSpc>
            <a:spcAft>
              <a:spcPts val="0"/>
            </a:spcAft>
          </a:pPr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研習時數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5204EA-F9CE-43EF-BCD2-BBE8968669E5}" type="parTrans" cxnId="{CC92FFB7-15F4-45FA-8DF2-C83C759EBA04}">
      <dgm:prSet/>
      <dgm:spPr/>
      <dgm:t>
        <a:bodyPr/>
        <a:lstStyle/>
        <a:p>
          <a:endParaRPr lang="zh-TW" altLang="en-US"/>
        </a:p>
      </dgm:t>
    </dgm:pt>
    <dgm:pt modelId="{693037DF-11F8-430E-A6F7-ED0AD98C8270}" type="sibTrans" cxnId="{CC92FFB7-15F4-45FA-8DF2-C83C759EBA04}">
      <dgm:prSet/>
      <dgm:spPr/>
      <dgm:t>
        <a:bodyPr/>
        <a:lstStyle/>
        <a:p>
          <a:endParaRPr lang="zh-TW" altLang="en-US"/>
        </a:p>
      </dgm:t>
    </dgm:pt>
    <dgm:pt modelId="{79977A3F-FD8C-48D6-8318-64B303E2A943}">
      <dgm:prSet phldrT="[文字]" custT="1"/>
      <dgm:spPr>
        <a:solidFill>
          <a:srgbClr val="0E4B8C"/>
        </a:solidFill>
      </dgm:spPr>
      <dgm:t>
        <a:bodyPr/>
        <a:lstStyle/>
        <a:p>
          <a:pPr>
            <a:lnSpc>
              <a:spcPts val="2500"/>
            </a:lnSpc>
            <a:spcAft>
              <a:spcPts val="0"/>
            </a:spcAft>
          </a:pPr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en-US" altLang="zh-TW" sz="24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ts val="2500"/>
            </a:lnSpc>
            <a:spcAft>
              <a:spcPts val="0"/>
            </a:spcAft>
          </a:pPr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學分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9215D23-B919-4434-8C0E-E29D6BC54FC2}" type="parTrans" cxnId="{3869F3AF-7081-49CA-AE46-0329A49F81E4}">
      <dgm:prSet/>
      <dgm:spPr/>
      <dgm:t>
        <a:bodyPr/>
        <a:lstStyle/>
        <a:p>
          <a:endParaRPr lang="zh-TW" altLang="en-US"/>
        </a:p>
      </dgm:t>
    </dgm:pt>
    <dgm:pt modelId="{C932DE1F-3CCD-422E-A186-3792EF73ABC2}" type="sibTrans" cxnId="{3869F3AF-7081-49CA-AE46-0329A49F81E4}">
      <dgm:prSet/>
      <dgm:spPr/>
      <dgm:t>
        <a:bodyPr/>
        <a:lstStyle/>
        <a:p>
          <a:endParaRPr lang="zh-TW" altLang="en-US"/>
        </a:p>
      </dgm:t>
    </dgm:pt>
    <dgm:pt modelId="{349F5012-1FD1-4C61-8025-2DB47E709EA7}">
      <dgm:prSet phldrT="[文字]" custT="1"/>
      <dgm:spPr/>
      <dgm:t>
        <a:bodyPr/>
        <a:lstStyle/>
        <a:p>
          <a:pPr>
            <a:lnSpc>
              <a:spcPts val="2880"/>
            </a:lnSpc>
            <a:spcAft>
              <a:spcPts val="0"/>
            </a:spcAft>
          </a:pPr>
          <a:r>
            <a:rPr lang="zh-TW" altLang="en-US" sz="24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學歷</a:t>
          </a:r>
          <a:endParaRPr lang="zh-TW" altLang="en-US" sz="24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B3219CB-6F3F-4D9F-A72D-AEAB0B45CB90}" type="parTrans" cxnId="{3AB2FFCF-0264-42E2-8038-CB16B9ACBCA5}">
      <dgm:prSet/>
      <dgm:spPr/>
      <dgm:t>
        <a:bodyPr/>
        <a:lstStyle/>
        <a:p>
          <a:endParaRPr lang="zh-TW" altLang="en-US"/>
        </a:p>
      </dgm:t>
    </dgm:pt>
    <dgm:pt modelId="{F234627A-D9ED-4E3D-AF8F-40A7E16027A3}" type="sibTrans" cxnId="{3AB2FFCF-0264-42E2-8038-CB16B9ACBCA5}">
      <dgm:prSet/>
      <dgm:spPr/>
      <dgm:t>
        <a:bodyPr/>
        <a:lstStyle/>
        <a:p>
          <a:endParaRPr lang="zh-TW" altLang="en-US"/>
        </a:p>
      </dgm:t>
    </dgm:pt>
    <dgm:pt modelId="{5A8207FF-C284-4F7F-B994-660ACF2A1FB0}" type="pres">
      <dgm:prSet presAssocID="{6C8D828D-3CBE-4839-8A5D-B8AFB49980B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3EDA916-DCC7-4223-ACE2-16933ED74056}" type="pres">
      <dgm:prSet presAssocID="{7BE75E5F-43A9-4DB6-8B30-A282BAABC08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673B9B-15A6-4032-A027-87799EB476D6}" type="pres">
      <dgm:prSet presAssocID="{7BE75E5F-43A9-4DB6-8B30-A282BAABC08F}" presName="gear1srcNode" presStyleLbl="node1" presStyleIdx="0" presStyleCnt="3"/>
      <dgm:spPr/>
      <dgm:t>
        <a:bodyPr/>
        <a:lstStyle/>
        <a:p>
          <a:endParaRPr lang="zh-TW" altLang="en-US"/>
        </a:p>
      </dgm:t>
    </dgm:pt>
    <dgm:pt modelId="{84140B6A-62A5-4045-B151-330CDA4BFDDC}" type="pres">
      <dgm:prSet presAssocID="{7BE75E5F-43A9-4DB6-8B30-A282BAABC08F}" presName="gear1dstNode" presStyleLbl="node1" presStyleIdx="0" presStyleCnt="3"/>
      <dgm:spPr/>
      <dgm:t>
        <a:bodyPr/>
        <a:lstStyle/>
        <a:p>
          <a:endParaRPr lang="zh-TW" altLang="en-US"/>
        </a:p>
      </dgm:t>
    </dgm:pt>
    <dgm:pt modelId="{78532C41-BAAB-4985-8E73-CF1B4D1A9BE6}" type="pres">
      <dgm:prSet presAssocID="{79977A3F-FD8C-48D6-8318-64B303E2A943}" presName="gear2" presStyleLbl="node1" presStyleIdx="1" presStyleCnt="3" custScaleX="125312" custScaleY="12405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DE384E8-34BE-4148-A8D0-95A2919A13B0}" type="pres">
      <dgm:prSet presAssocID="{79977A3F-FD8C-48D6-8318-64B303E2A943}" presName="gear2srcNode" presStyleLbl="node1" presStyleIdx="1" presStyleCnt="3"/>
      <dgm:spPr/>
      <dgm:t>
        <a:bodyPr/>
        <a:lstStyle/>
        <a:p>
          <a:endParaRPr lang="zh-TW" altLang="en-US"/>
        </a:p>
      </dgm:t>
    </dgm:pt>
    <dgm:pt modelId="{DA8D0CFB-A245-419F-B5DB-FCCBC506311A}" type="pres">
      <dgm:prSet presAssocID="{79977A3F-FD8C-48D6-8318-64B303E2A943}" presName="gear2dstNode" presStyleLbl="node1" presStyleIdx="1" presStyleCnt="3"/>
      <dgm:spPr/>
      <dgm:t>
        <a:bodyPr/>
        <a:lstStyle/>
        <a:p>
          <a:endParaRPr lang="zh-TW" altLang="en-US"/>
        </a:p>
      </dgm:t>
    </dgm:pt>
    <dgm:pt modelId="{D2916C29-2648-402D-BF5A-DFDBF3731EF1}" type="pres">
      <dgm:prSet presAssocID="{349F5012-1FD1-4C61-8025-2DB47E709EA7}" presName="gear3" presStyleLbl="node1" presStyleIdx="2" presStyleCnt="3"/>
      <dgm:spPr/>
      <dgm:t>
        <a:bodyPr/>
        <a:lstStyle/>
        <a:p>
          <a:endParaRPr lang="zh-TW" altLang="en-US"/>
        </a:p>
      </dgm:t>
    </dgm:pt>
    <dgm:pt modelId="{84B3E2E0-BBE2-4542-BA04-C16B2E8BC250}" type="pres">
      <dgm:prSet presAssocID="{349F5012-1FD1-4C61-8025-2DB47E709EA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AE93E4-D9DD-4B44-9086-900AFAAF5A87}" type="pres">
      <dgm:prSet presAssocID="{349F5012-1FD1-4C61-8025-2DB47E709EA7}" presName="gear3srcNode" presStyleLbl="node1" presStyleIdx="2" presStyleCnt="3"/>
      <dgm:spPr/>
      <dgm:t>
        <a:bodyPr/>
        <a:lstStyle/>
        <a:p>
          <a:endParaRPr lang="zh-TW" altLang="en-US"/>
        </a:p>
      </dgm:t>
    </dgm:pt>
    <dgm:pt modelId="{41A4F3F4-E0A0-453F-A44D-942FFF01E416}" type="pres">
      <dgm:prSet presAssocID="{349F5012-1FD1-4C61-8025-2DB47E709EA7}" presName="gear3dstNode" presStyleLbl="node1" presStyleIdx="2" presStyleCnt="3"/>
      <dgm:spPr/>
      <dgm:t>
        <a:bodyPr/>
        <a:lstStyle/>
        <a:p>
          <a:endParaRPr lang="zh-TW" altLang="en-US"/>
        </a:p>
      </dgm:t>
    </dgm:pt>
    <dgm:pt modelId="{D8AA1A81-41C5-4EF8-A111-5437C1FCDE82}" type="pres">
      <dgm:prSet presAssocID="{693037DF-11F8-430E-A6F7-ED0AD98C8270}" presName="connector1" presStyleLbl="sibTrans2D1" presStyleIdx="0" presStyleCnt="3"/>
      <dgm:spPr/>
      <dgm:t>
        <a:bodyPr/>
        <a:lstStyle/>
        <a:p>
          <a:endParaRPr lang="zh-TW" altLang="en-US"/>
        </a:p>
      </dgm:t>
    </dgm:pt>
    <dgm:pt modelId="{5203A403-79DA-415A-B7F7-F87FDE669104}" type="pres">
      <dgm:prSet presAssocID="{C932DE1F-3CCD-422E-A186-3792EF73ABC2}" presName="connector2" presStyleLbl="sibTrans2D1" presStyleIdx="1" presStyleCnt="3" custLinFactNeighborX="-15829" custLinFactNeighborY="-3802"/>
      <dgm:spPr/>
      <dgm:t>
        <a:bodyPr/>
        <a:lstStyle/>
        <a:p>
          <a:endParaRPr lang="zh-TW" altLang="en-US"/>
        </a:p>
      </dgm:t>
    </dgm:pt>
    <dgm:pt modelId="{A136AFC1-BB73-41BB-AD19-B214779CD128}" type="pres">
      <dgm:prSet presAssocID="{F234627A-D9ED-4E3D-AF8F-40A7E16027A3}" presName="connector3" presStyleLbl="sibTrans2D1" presStyleIdx="2" presStyleCnt="3"/>
      <dgm:spPr/>
      <dgm:t>
        <a:bodyPr/>
        <a:lstStyle/>
        <a:p>
          <a:endParaRPr lang="zh-TW" altLang="en-US"/>
        </a:p>
      </dgm:t>
    </dgm:pt>
  </dgm:ptLst>
  <dgm:cxnLst>
    <dgm:cxn modelId="{7B2181FA-A6B4-4063-B89B-BBB912DB2BAA}" type="presOf" srcId="{349F5012-1FD1-4C61-8025-2DB47E709EA7}" destId="{41A4F3F4-E0A0-453F-A44D-942FFF01E416}" srcOrd="3" destOrd="0" presId="urn:microsoft.com/office/officeart/2005/8/layout/gear1"/>
    <dgm:cxn modelId="{CC92FFB7-15F4-45FA-8DF2-C83C759EBA04}" srcId="{6C8D828D-3CBE-4839-8A5D-B8AFB49980B7}" destId="{7BE75E5F-43A9-4DB6-8B30-A282BAABC08F}" srcOrd="0" destOrd="0" parTransId="{6B5204EA-F9CE-43EF-BCD2-BBE8968669E5}" sibTransId="{693037DF-11F8-430E-A6F7-ED0AD98C8270}"/>
    <dgm:cxn modelId="{3869F3AF-7081-49CA-AE46-0329A49F81E4}" srcId="{6C8D828D-3CBE-4839-8A5D-B8AFB49980B7}" destId="{79977A3F-FD8C-48D6-8318-64B303E2A943}" srcOrd="1" destOrd="0" parTransId="{A9215D23-B919-4434-8C0E-E29D6BC54FC2}" sibTransId="{C932DE1F-3CCD-422E-A186-3792EF73ABC2}"/>
    <dgm:cxn modelId="{90A58B57-5EDB-4E05-9BC4-9513865F35C4}" type="presOf" srcId="{7BE75E5F-43A9-4DB6-8B30-A282BAABC08F}" destId="{33EDA916-DCC7-4223-ACE2-16933ED74056}" srcOrd="0" destOrd="0" presId="urn:microsoft.com/office/officeart/2005/8/layout/gear1"/>
    <dgm:cxn modelId="{2324089E-4506-414A-AF68-530E27921B5A}" type="presOf" srcId="{7BE75E5F-43A9-4DB6-8B30-A282BAABC08F}" destId="{84140B6A-62A5-4045-B151-330CDA4BFDDC}" srcOrd="2" destOrd="0" presId="urn:microsoft.com/office/officeart/2005/8/layout/gear1"/>
    <dgm:cxn modelId="{90EF8984-4071-4738-A5F9-1B40C074E2E6}" type="presOf" srcId="{349F5012-1FD1-4C61-8025-2DB47E709EA7}" destId="{94AE93E4-D9DD-4B44-9086-900AFAAF5A87}" srcOrd="2" destOrd="0" presId="urn:microsoft.com/office/officeart/2005/8/layout/gear1"/>
    <dgm:cxn modelId="{8BC19659-64E1-45D6-A341-EED49A7D73A4}" type="presOf" srcId="{349F5012-1FD1-4C61-8025-2DB47E709EA7}" destId="{D2916C29-2648-402D-BF5A-DFDBF3731EF1}" srcOrd="0" destOrd="0" presId="urn:microsoft.com/office/officeart/2005/8/layout/gear1"/>
    <dgm:cxn modelId="{262620B5-FD34-4AA2-B4F2-2C5B9FE84BA7}" type="presOf" srcId="{79977A3F-FD8C-48D6-8318-64B303E2A943}" destId="{BDE384E8-34BE-4148-A8D0-95A2919A13B0}" srcOrd="1" destOrd="0" presId="urn:microsoft.com/office/officeart/2005/8/layout/gear1"/>
    <dgm:cxn modelId="{B3B6021E-538B-40FF-9A0E-754066F44E28}" type="presOf" srcId="{7BE75E5F-43A9-4DB6-8B30-A282BAABC08F}" destId="{86673B9B-15A6-4032-A027-87799EB476D6}" srcOrd="1" destOrd="0" presId="urn:microsoft.com/office/officeart/2005/8/layout/gear1"/>
    <dgm:cxn modelId="{07C2762C-C2BA-4E57-B241-1262A1007691}" type="presOf" srcId="{693037DF-11F8-430E-A6F7-ED0AD98C8270}" destId="{D8AA1A81-41C5-4EF8-A111-5437C1FCDE82}" srcOrd="0" destOrd="0" presId="urn:microsoft.com/office/officeart/2005/8/layout/gear1"/>
    <dgm:cxn modelId="{3B5C51F2-83DD-471D-8A86-9AF585FE6C0F}" type="presOf" srcId="{349F5012-1FD1-4C61-8025-2DB47E709EA7}" destId="{84B3E2E0-BBE2-4542-BA04-C16B2E8BC250}" srcOrd="1" destOrd="0" presId="urn:microsoft.com/office/officeart/2005/8/layout/gear1"/>
    <dgm:cxn modelId="{30F6918D-D2E2-42EB-8756-0D23A09E118A}" type="presOf" srcId="{6C8D828D-3CBE-4839-8A5D-B8AFB49980B7}" destId="{5A8207FF-C284-4F7F-B994-660ACF2A1FB0}" srcOrd="0" destOrd="0" presId="urn:microsoft.com/office/officeart/2005/8/layout/gear1"/>
    <dgm:cxn modelId="{3AB2FFCF-0264-42E2-8038-CB16B9ACBCA5}" srcId="{6C8D828D-3CBE-4839-8A5D-B8AFB49980B7}" destId="{349F5012-1FD1-4C61-8025-2DB47E709EA7}" srcOrd="2" destOrd="0" parTransId="{0B3219CB-6F3F-4D9F-A72D-AEAB0B45CB90}" sibTransId="{F234627A-D9ED-4E3D-AF8F-40A7E16027A3}"/>
    <dgm:cxn modelId="{F57EB0F9-AACE-478A-B669-5A2372FFCCB9}" type="presOf" srcId="{C932DE1F-3CCD-422E-A186-3792EF73ABC2}" destId="{5203A403-79DA-415A-B7F7-F87FDE669104}" srcOrd="0" destOrd="0" presId="urn:microsoft.com/office/officeart/2005/8/layout/gear1"/>
    <dgm:cxn modelId="{35F11BC0-D6B4-432A-B73F-BAFE59375E04}" type="presOf" srcId="{79977A3F-FD8C-48D6-8318-64B303E2A943}" destId="{DA8D0CFB-A245-419F-B5DB-FCCBC506311A}" srcOrd="2" destOrd="0" presId="urn:microsoft.com/office/officeart/2005/8/layout/gear1"/>
    <dgm:cxn modelId="{4819F02D-C61C-4356-B648-AC72CBCFB6B0}" type="presOf" srcId="{79977A3F-FD8C-48D6-8318-64B303E2A943}" destId="{78532C41-BAAB-4985-8E73-CF1B4D1A9BE6}" srcOrd="0" destOrd="0" presId="urn:microsoft.com/office/officeart/2005/8/layout/gear1"/>
    <dgm:cxn modelId="{D9D4DC22-3B9E-4DDB-AE47-5A6C34DEE766}" type="presOf" srcId="{F234627A-D9ED-4E3D-AF8F-40A7E16027A3}" destId="{A136AFC1-BB73-41BB-AD19-B214779CD128}" srcOrd="0" destOrd="0" presId="urn:microsoft.com/office/officeart/2005/8/layout/gear1"/>
    <dgm:cxn modelId="{591BC1F6-BE8A-4AD6-BF90-0A76C908D8D1}" type="presParOf" srcId="{5A8207FF-C284-4F7F-B994-660ACF2A1FB0}" destId="{33EDA916-DCC7-4223-ACE2-16933ED74056}" srcOrd="0" destOrd="0" presId="urn:microsoft.com/office/officeart/2005/8/layout/gear1"/>
    <dgm:cxn modelId="{ADFD1884-304E-4B36-9A41-E33305CC4F57}" type="presParOf" srcId="{5A8207FF-C284-4F7F-B994-660ACF2A1FB0}" destId="{86673B9B-15A6-4032-A027-87799EB476D6}" srcOrd="1" destOrd="0" presId="urn:microsoft.com/office/officeart/2005/8/layout/gear1"/>
    <dgm:cxn modelId="{FFDC655A-DB64-454F-9B07-ED32051F83BA}" type="presParOf" srcId="{5A8207FF-C284-4F7F-B994-660ACF2A1FB0}" destId="{84140B6A-62A5-4045-B151-330CDA4BFDDC}" srcOrd="2" destOrd="0" presId="urn:microsoft.com/office/officeart/2005/8/layout/gear1"/>
    <dgm:cxn modelId="{FA9287C9-96A8-479F-9DF8-233486D737DD}" type="presParOf" srcId="{5A8207FF-C284-4F7F-B994-660ACF2A1FB0}" destId="{78532C41-BAAB-4985-8E73-CF1B4D1A9BE6}" srcOrd="3" destOrd="0" presId="urn:microsoft.com/office/officeart/2005/8/layout/gear1"/>
    <dgm:cxn modelId="{B71EA0FD-E383-4A59-93CD-A47CFE031565}" type="presParOf" srcId="{5A8207FF-C284-4F7F-B994-660ACF2A1FB0}" destId="{BDE384E8-34BE-4148-A8D0-95A2919A13B0}" srcOrd="4" destOrd="0" presId="urn:microsoft.com/office/officeart/2005/8/layout/gear1"/>
    <dgm:cxn modelId="{71533DBB-BC72-42D7-96B3-13CB5D4FD537}" type="presParOf" srcId="{5A8207FF-C284-4F7F-B994-660ACF2A1FB0}" destId="{DA8D0CFB-A245-419F-B5DB-FCCBC506311A}" srcOrd="5" destOrd="0" presId="urn:microsoft.com/office/officeart/2005/8/layout/gear1"/>
    <dgm:cxn modelId="{EE71B8C9-231C-499E-AB93-1B07823C67D8}" type="presParOf" srcId="{5A8207FF-C284-4F7F-B994-660ACF2A1FB0}" destId="{D2916C29-2648-402D-BF5A-DFDBF3731EF1}" srcOrd="6" destOrd="0" presId="urn:microsoft.com/office/officeart/2005/8/layout/gear1"/>
    <dgm:cxn modelId="{937BB41E-4E09-47AA-9A80-9123E47EDACB}" type="presParOf" srcId="{5A8207FF-C284-4F7F-B994-660ACF2A1FB0}" destId="{84B3E2E0-BBE2-4542-BA04-C16B2E8BC250}" srcOrd="7" destOrd="0" presId="urn:microsoft.com/office/officeart/2005/8/layout/gear1"/>
    <dgm:cxn modelId="{664EBF04-EECB-4519-9175-3E53C17BB3A1}" type="presParOf" srcId="{5A8207FF-C284-4F7F-B994-660ACF2A1FB0}" destId="{94AE93E4-D9DD-4B44-9086-900AFAAF5A87}" srcOrd="8" destOrd="0" presId="urn:microsoft.com/office/officeart/2005/8/layout/gear1"/>
    <dgm:cxn modelId="{6855CA3F-DDC2-49B1-902F-8D2D1DA84341}" type="presParOf" srcId="{5A8207FF-C284-4F7F-B994-660ACF2A1FB0}" destId="{41A4F3F4-E0A0-453F-A44D-942FFF01E416}" srcOrd="9" destOrd="0" presId="urn:microsoft.com/office/officeart/2005/8/layout/gear1"/>
    <dgm:cxn modelId="{AFC7F727-5D9A-4C2B-841D-10574F2A9F95}" type="presParOf" srcId="{5A8207FF-C284-4F7F-B994-660ACF2A1FB0}" destId="{D8AA1A81-41C5-4EF8-A111-5437C1FCDE82}" srcOrd="10" destOrd="0" presId="urn:microsoft.com/office/officeart/2005/8/layout/gear1"/>
    <dgm:cxn modelId="{5D3DAB8E-C47A-42B7-A921-5F6DE2798E61}" type="presParOf" srcId="{5A8207FF-C284-4F7F-B994-660ACF2A1FB0}" destId="{5203A403-79DA-415A-B7F7-F87FDE669104}" srcOrd="11" destOrd="0" presId="urn:microsoft.com/office/officeart/2005/8/layout/gear1"/>
    <dgm:cxn modelId="{A8414579-99EC-4235-A2EC-FAC6DD6C5163}" type="presParOf" srcId="{5A8207FF-C284-4F7F-B994-660ACF2A1FB0}" destId="{A136AFC1-BB73-41BB-AD19-B214779CD12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170D0-4EFD-4152-8138-450C4BCAEDAD}">
      <dsp:nvSpPr>
        <dsp:cNvPr id="0" name=""/>
        <dsp:cNvSpPr/>
      </dsp:nvSpPr>
      <dsp:spPr>
        <a:xfrm>
          <a:off x="4395523" y="377835"/>
          <a:ext cx="3192643" cy="15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56"/>
              </a:lnTo>
              <a:lnTo>
                <a:pt x="3192643" y="79156"/>
              </a:lnTo>
              <a:lnTo>
                <a:pt x="3192643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83A9F-E5FA-4197-AB50-9F11B835A0C3}">
      <dsp:nvSpPr>
        <dsp:cNvPr id="0" name=""/>
        <dsp:cNvSpPr/>
      </dsp:nvSpPr>
      <dsp:spPr>
        <a:xfrm>
          <a:off x="4395523" y="377835"/>
          <a:ext cx="2280459" cy="15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56"/>
              </a:lnTo>
              <a:lnTo>
                <a:pt x="2280459" y="79156"/>
              </a:lnTo>
              <a:lnTo>
                <a:pt x="2280459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98E9D-652D-4014-91B9-6AB119EC2CE6}">
      <dsp:nvSpPr>
        <dsp:cNvPr id="0" name=""/>
        <dsp:cNvSpPr/>
      </dsp:nvSpPr>
      <dsp:spPr>
        <a:xfrm>
          <a:off x="4395523" y="377835"/>
          <a:ext cx="1368275" cy="15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56"/>
              </a:lnTo>
              <a:lnTo>
                <a:pt x="1368275" y="79156"/>
              </a:lnTo>
              <a:lnTo>
                <a:pt x="1368275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55CA43-62D9-4B85-9F4B-1AB4DE726D26}">
      <dsp:nvSpPr>
        <dsp:cNvPr id="0" name=""/>
        <dsp:cNvSpPr/>
      </dsp:nvSpPr>
      <dsp:spPr>
        <a:xfrm>
          <a:off x="4395523" y="377835"/>
          <a:ext cx="456091" cy="15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156"/>
              </a:lnTo>
              <a:lnTo>
                <a:pt x="456091" y="79156"/>
              </a:lnTo>
              <a:lnTo>
                <a:pt x="456091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F169B-C304-425C-96C0-49E5DE0492A7}">
      <dsp:nvSpPr>
        <dsp:cNvPr id="0" name=""/>
        <dsp:cNvSpPr/>
      </dsp:nvSpPr>
      <dsp:spPr>
        <a:xfrm>
          <a:off x="3637883" y="913084"/>
          <a:ext cx="1219544" cy="631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1845"/>
              </a:lnTo>
              <a:lnTo>
                <a:pt x="1219544" y="63184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D644D-9233-4536-8610-4A5F5BCD44C1}">
      <dsp:nvSpPr>
        <dsp:cNvPr id="0" name=""/>
        <dsp:cNvSpPr/>
      </dsp:nvSpPr>
      <dsp:spPr>
        <a:xfrm>
          <a:off x="3592163" y="913084"/>
          <a:ext cx="91440" cy="15763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7657" y="1576313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32A93-CD59-44CF-8E41-DF5C31FD9873}">
      <dsp:nvSpPr>
        <dsp:cNvPr id="0" name=""/>
        <dsp:cNvSpPr/>
      </dsp:nvSpPr>
      <dsp:spPr>
        <a:xfrm>
          <a:off x="3939431" y="377835"/>
          <a:ext cx="456091" cy="158312"/>
        </a:xfrm>
        <a:custGeom>
          <a:avLst/>
          <a:gdLst/>
          <a:ahLst/>
          <a:cxnLst/>
          <a:rect l="0" t="0" r="0" b="0"/>
          <a:pathLst>
            <a:path>
              <a:moveTo>
                <a:pt x="456091" y="0"/>
              </a:moveTo>
              <a:lnTo>
                <a:pt x="456091" y="79156"/>
              </a:lnTo>
              <a:lnTo>
                <a:pt x="0" y="79156"/>
              </a:lnTo>
              <a:lnTo>
                <a:pt x="0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C6BB3-6C09-4E74-8ADB-8F8564813907}">
      <dsp:nvSpPr>
        <dsp:cNvPr id="0" name=""/>
        <dsp:cNvSpPr/>
      </dsp:nvSpPr>
      <dsp:spPr>
        <a:xfrm>
          <a:off x="2725699" y="913084"/>
          <a:ext cx="1170701" cy="157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313"/>
              </a:lnTo>
              <a:lnTo>
                <a:pt x="1170701" y="1576313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6553D-E598-455A-AD9A-8A1E0747CD90}">
      <dsp:nvSpPr>
        <dsp:cNvPr id="0" name=""/>
        <dsp:cNvSpPr/>
      </dsp:nvSpPr>
      <dsp:spPr>
        <a:xfrm>
          <a:off x="2725699" y="913084"/>
          <a:ext cx="1170316" cy="1108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8235"/>
              </a:lnTo>
              <a:lnTo>
                <a:pt x="1170316" y="110823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8D38B-863F-4E1F-A047-92DCF553E861}">
      <dsp:nvSpPr>
        <dsp:cNvPr id="0" name=""/>
        <dsp:cNvSpPr/>
      </dsp:nvSpPr>
      <dsp:spPr>
        <a:xfrm>
          <a:off x="2725699" y="913084"/>
          <a:ext cx="1169479" cy="6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343"/>
              </a:lnTo>
              <a:lnTo>
                <a:pt x="1169479" y="628343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262BC-C7C7-4673-AABF-64343D47D27F}">
      <dsp:nvSpPr>
        <dsp:cNvPr id="0" name=""/>
        <dsp:cNvSpPr/>
      </dsp:nvSpPr>
      <dsp:spPr>
        <a:xfrm>
          <a:off x="3027247" y="377835"/>
          <a:ext cx="1368275" cy="158312"/>
        </a:xfrm>
        <a:custGeom>
          <a:avLst/>
          <a:gdLst/>
          <a:ahLst/>
          <a:cxnLst/>
          <a:rect l="0" t="0" r="0" b="0"/>
          <a:pathLst>
            <a:path>
              <a:moveTo>
                <a:pt x="1368275" y="0"/>
              </a:moveTo>
              <a:lnTo>
                <a:pt x="1368275" y="79156"/>
              </a:lnTo>
              <a:lnTo>
                <a:pt x="0" y="79156"/>
              </a:lnTo>
              <a:lnTo>
                <a:pt x="0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A960D-DA27-4009-9E49-802289C55D6A}">
      <dsp:nvSpPr>
        <dsp:cNvPr id="0" name=""/>
        <dsp:cNvSpPr/>
      </dsp:nvSpPr>
      <dsp:spPr>
        <a:xfrm>
          <a:off x="1813515" y="913084"/>
          <a:ext cx="1112434" cy="1108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8235"/>
              </a:lnTo>
              <a:lnTo>
                <a:pt x="1112434" y="110823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96DF9-1224-40B7-8EA6-48FB6FCE9FFC}">
      <dsp:nvSpPr>
        <dsp:cNvPr id="0" name=""/>
        <dsp:cNvSpPr/>
      </dsp:nvSpPr>
      <dsp:spPr>
        <a:xfrm>
          <a:off x="1813515" y="913084"/>
          <a:ext cx="162617" cy="1565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296"/>
              </a:lnTo>
              <a:lnTo>
                <a:pt x="162617" y="1565296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C38DB-451C-4327-BFBF-86F13EB18497}">
      <dsp:nvSpPr>
        <dsp:cNvPr id="0" name=""/>
        <dsp:cNvSpPr/>
      </dsp:nvSpPr>
      <dsp:spPr>
        <a:xfrm>
          <a:off x="1813515" y="913084"/>
          <a:ext cx="162625" cy="1097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7217"/>
              </a:lnTo>
              <a:lnTo>
                <a:pt x="162625" y="1097217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AD877-89AE-448C-B77B-DCBA9D79B944}">
      <dsp:nvSpPr>
        <dsp:cNvPr id="0" name=""/>
        <dsp:cNvSpPr/>
      </dsp:nvSpPr>
      <dsp:spPr>
        <a:xfrm>
          <a:off x="1813515" y="913084"/>
          <a:ext cx="162640" cy="631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1845"/>
              </a:lnTo>
              <a:lnTo>
                <a:pt x="162640" y="63184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0D091-6D39-4209-A223-A9099167DBD5}">
      <dsp:nvSpPr>
        <dsp:cNvPr id="0" name=""/>
        <dsp:cNvSpPr/>
      </dsp:nvSpPr>
      <dsp:spPr>
        <a:xfrm>
          <a:off x="2115063" y="377835"/>
          <a:ext cx="2280459" cy="158312"/>
        </a:xfrm>
        <a:custGeom>
          <a:avLst/>
          <a:gdLst/>
          <a:ahLst/>
          <a:cxnLst/>
          <a:rect l="0" t="0" r="0" b="0"/>
          <a:pathLst>
            <a:path>
              <a:moveTo>
                <a:pt x="2280459" y="0"/>
              </a:moveTo>
              <a:lnTo>
                <a:pt x="2280459" y="79156"/>
              </a:lnTo>
              <a:lnTo>
                <a:pt x="0" y="79156"/>
              </a:lnTo>
              <a:lnTo>
                <a:pt x="0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48030-3633-4895-A3BA-51516854A68F}">
      <dsp:nvSpPr>
        <dsp:cNvPr id="0" name=""/>
        <dsp:cNvSpPr/>
      </dsp:nvSpPr>
      <dsp:spPr>
        <a:xfrm>
          <a:off x="901331" y="913084"/>
          <a:ext cx="2024610" cy="631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1845"/>
              </a:lnTo>
              <a:lnTo>
                <a:pt x="2024610" y="63184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2B586-13BC-48DF-9027-266FA918CFD1}">
      <dsp:nvSpPr>
        <dsp:cNvPr id="0" name=""/>
        <dsp:cNvSpPr/>
      </dsp:nvSpPr>
      <dsp:spPr>
        <a:xfrm>
          <a:off x="901331" y="913084"/>
          <a:ext cx="135123" cy="1565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296"/>
              </a:lnTo>
              <a:lnTo>
                <a:pt x="135123" y="1565296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4E34E-1C74-48B4-B42D-A4EC84C6340D}">
      <dsp:nvSpPr>
        <dsp:cNvPr id="0" name=""/>
        <dsp:cNvSpPr/>
      </dsp:nvSpPr>
      <dsp:spPr>
        <a:xfrm>
          <a:off x="901331" y="913084"/>
          <a:ext cx="135123" cy="1097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7217"/>
              </a:lnTo>
              <a:lnTo>
                <a:pt x="135123" y="1097217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EFDC6-3852-4E0F-8E92-96F45F7742DB}">
      <dsp:nvSpPr>
        <dsp:cNvPr id="0" name=""/>
        <dsp:cNvSpPr/>
      </dsp:nvSpPr>
      <dsp:spPr>
        <a:xfrm>
          <a:off x="901331" y="913084"/>
          <a:ext cx="135387" cy="631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1845"/>
              </a:lnTo>
              <a:lnTo>
                <a:pt x="135387" y="631845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03E32-912D-4081-BB54-45FD4FA7C442}">
      <dsp:nvSpPr>
        <dsp:cNvPr id="0" name=""/>
        <dsp:cNvSpPr/>
      </dsp:nvSpPr>
      <dsp:spPr>
        <a:xfrm>
          <a:off x="1202880" y="377835"/>
          <a:ext cx="3192643" cy="158312"/>
        </a:xfrm>
        <a:custGeom>
          <a:avLst/>
          <a:gdLst/>
          <a:ahLst/>
          <a:cxnLst/>
          <a:rect l="0" t="0" r="0" b="0"/>
          <a:pathLst>
            <a:path>
              <a:moveTo>
                <a:pt x="3192643" y="0"/>
              </a:moveTo>
              <a:lnTo>
                <a:pt x="3192643" y="79156"/>
              </a:lnTo>
              <a:lnTo>
                <a:pt x="0" y="79156"/>
              </a:lnTo>
              <a:lnTo>
                <a:pt x="0" y="158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69897-AD2A-4D61-9B92-36DF53E4F1BD}">
      <dsp:nvSpPr>
        <dsp:cNvPr id="0" name=""/>
        <dsp:cNvSpPr/>
      </dsp:nvSpPr>
      <dsp:spPr>
        <a:xfrm>
          <a:off x="4018588" y="900"/>
          <a:ext cx="753870" cy="376935"/>
        </a:xfrm>
        <a:prstGeom prst="rect">
          <a:avLst/>
        </a:prstGeom>
        <a:gradFill rotWithShape="0">
          <a:gsLst>
            <a:gs pos="100000">
              <a:schemeClr val="accent4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校長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18588" y="900"/>
        <a:ext cx="753870" cy="376935"/>
      </dsp:txXfrm>
    </dsp:sp>
    <dsp:sp modelId="{658F952F-ABA3-43C8-B7FB-811EF499B147}">
      <dsp:nvSpPr>
        <dsp:cNvPr id="0" name=""/>
        <dsp:cNvSpPr/>
      </dsp:nvSpPr>
      <dsp:spPr>
        <a:xfrm>
          <a:off x="825944" y="536148"/>
          <a:ext cx="753870" cy="376935"/>
        </a:xfrm>
        <a:prstGeom prst="rect">
          <a:avLst/>
        </a:prstGeom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教務</a:t>
          </a:r>
          <a:endParaRPr lang="zh-TW" altLang="en-US" sz="2000" b="1" kern="1200" dirty="0">
            <a:solidFill>
              <a:srgbClr val="FFFFFF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25944" y="536148"/>
        <a:ext cx="753870" cy="376935"/>
      </dsp:txXfrm>
    </dsp:sp>
    <dsp:sp modelId="{51D78D3B-05C6-4FD1-A34E-39CE05E4B11C}">
      <dsp:nvSpPr>
        <dsp:cNvPr id="0" name=""/>
        <dsp:cNvSpPr/>
      </dsp:nvSpPr>
      <dsp:spPr>
        <a:xfrm>
          <a:off x="1036719" y="135646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教學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36719" y="1356462"/>
        <a:ext cx="753870" cy="376935"/>
      </dsp:txXfrm>
    </dsp:sp>
    <dsp:sp modelId="{177DECC6-92C9-4782-833D-F0965157716F}">
      <dsp:nvSpPr>
        <dsp:cNvPr id="0" name=""/>
        <dsp:cNvSpPr/>
      </dsp:nvSpPr>
      <dsp:spPr>
        <a:xfrm>
          <a:off x="1036455" y="1821834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註冊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36455" y="1821834"/>
        <a:ext cx="753870" cy="376935"/>
      </dsp:txXfrm>
    </dsp:sp>
    <dsp:sp modelId="{8D954372-1CA6-418B-8B21-9B9FC4EC418C}">
      <dsp:nvSpPr>
        <dsp:cNvPr id="0" name=""/>
        <dsp:cNvSpPr/>
      </dsp:nvSpPr>
      <dsp:spPr>
        <a:xfrm>
          <a:off x="1036455" y="228991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課程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036455" y="2289912"/>
        <a:ext cx="753870" cy="376935"/>
      </dsp:txXfrm>
    </dsp:sp>
    <dsp:sp modelId="{5B40C5B0-7E80-490E-BBF8-4B4BE2AAA677}">
      <dsp:nvSpPr>
        <dsp:cNvPr id="0" name=""/>
        <dsp:cNvSpPr/>
      </dsp:nvSpPr>
      <dsp:spPr>
        <a:xfrm>
          <a:off x="2925942" y="135646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資訊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25942" y="1356462"/>
        <a:ext cx="753870" cy="376935"/>
      </dsp:txXfrm>
    </dsp:sp>
    <dsp:sp modelId="{869660A2-17D5-483B-B16A-3AF4D14981D8}">
      <dsp:nvSpPr>
        <dsp:cNvPr id="0" name=""/>
        <dsp:cNvSpPr/>
      </dsp:nvSpPr>
      <dsp:spPr>
        <a:xfrm>
          <a:off x="1738128" y="536148"/>
          <a:ext cx="753870" cy="376935"/>
        </a:xfrm>
        <a:prstGeom prst="rect">
          <a:avLst/>
        </a:prstGeom>
        <a:gradFill rotWithShape="0">
          <a:gsLst>
            <a:gs pos="100000">
              <a:schemeClr val="tx1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學務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738128" y="536148"/>
        <a:ext cx="753870" cy="376935"/>
      </dsp:txXfrm>
    </dsp:sp>
    <dsp:sp modelId="{7A965C0D-3884-430C-88F9-62D6D387789A}">
      <dsp:nvSpPr>
        <dsp:cNvPr id="0" name=""/>
        <dsp:cNvSpPr/>
      </dsp:nvSpPr>
      <dsp:spPr>
        <a:xfrm>
          <a:off x="1976155" y="135646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生教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76155" y="1356462"/>
        <a:ext cx="753870" cy="376935"/>
      </dsp:txXfrm>
    </dsp:sp>
    <dsp:sp modelId="{29506E14-5D7C-4978-9FD7-477DDB95CE51}">
      <dsp:nvSpPr>
        <dsp:cNvPr id="0" name=""/>
        <dsp:cNvSpPr/>
      </dsp:nvSpPr>
      <dsp:spPr>
        <a:xfrm>
          <a:off x="1976140" y="1821834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訓育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76140" y="1821834"/>
        <a:ext cx="753870" cy="376935"/>
      </dsp:txXfrm>
    </dsp:sp>
    <dsp:sp modelId="{6E2DDC46-8EDC-4ABD-9148-64C4B65D1219}">
      <dsp:nvSpPr>
        <dsp:cNvPr id="0" name=""/>
        <dsp:cNvSpPr/>
      </dsp:nvSpPr>
      <dsp:spPr>
        <a:xfrm>
          <a:off x="1976133" y="228991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體育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976133" y="2289912"/>
        <a:ext cx="753870" cy="376935"/>
      </dsp:txXfrm>
    </dsp:sp>
    <dsp:sp modelId="{E6CBB85C-DEF0-47FE-B094-3308CC3E51AD}">
      <dsp:nvSpPr>
        <dsp:cNvPr id="0" name=""/>
        <dsp:cNvSpPr/>
      </dsp:nvSpPr>
      <dsp:spPr>
        <a:xfrm>
          <a:off x="2925950" y="1832851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25950" y="1832851"/>
        <a:ext cx="753870" cy="376935"/>
      </dsp:txXfrm>
    </dsp:sp>
    <dsp:sp modelId="{BB6647C4-A0FA-4252-BD8B-13816CAC00DE}">
      <dsp:nvSpPr>
        <dsp:cNvPr id="0" name=""/>
        <dsp:cNvSpPr/>
      </dsp:nvSpPr>
      <dsp:spPr>
        <a:xfrm>
          <a:off x="2650312" y="536148"/>
          <a:ext cx="753870" cy="376935"/>
        </a:xfrm>
        <a:prstGeom prst="rect">
          <a:avLst/>
        </a:prstGeom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50312" y="536148"/>
        <a:ext cx="753870" cy="376935"/>
      </dsp:txXfrm>
    </dsp:sp>
    <dsp:sp modelId="{DB7C5C7C-4777-4C19-8B6E-F8F797D92F28}">
      <dsp:nvSpPr>
        <dsp:cNvPr id="0" name=""/>
        <dsp:cNvSpPr/>
      </dsp:nvSpPr>
      <dsp:spPr>
        <a:xfrm>
          <a:off x="3895179" y="1352960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事務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895179" y="1352960"/>
        <a:ext cx="753870" cy="376935"/>
      </dsp:txXfrm>
    </dsp:sp>
    <dsp:sp modelId="{D9C77EFE-CA00-4BDA-8792-AD232DB51DE9}">
      <dsp:nvSpPr>
        <dsp:cNvPr id="0" name=""/>
        <dsp:cNvSpPr/>
      </dsp:nvSpPr>
      <dsp:spPr>
        <a:xfrm>
          <a:off x="3896016" y="1832851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文書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896016" y="1832851"/>
        <a:ext cx="753870" cy="376935"/>
      </dsp:txXfrm>
    </dsp:sp>
    <dsp:sp modelId="{636B8E39-0C97-4A42-9576-E641F1682146}">
      <dsp:nvSpPr>
        <dsp:cNvPr id="0" name=""/>
        <dsp:cNvSpPr/>
      </dsp:nvSpPr>
      <dsp:spPr>
        <a:xfrm>
          <a:off x="3896400" y="2300930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出納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896400" y="2300930"/>
        <a:ext cx="753870" cy="376935"/>
      </dsp:txXfrm>
    </dsp:sp>
    <dsp:sp modelId="{5E3424EE-EA93-4010-8D36-C38EA8C2F830}">
      <dsp:nvSpPr>
        <dsp:cNvPr id="0" name=""/>
        <dsp:cNvSpPr/>
      </dsp:nvSpPr>
      <dsp:spPr>
        <a:xfrm>
          <a:off x="3562496" y="536148"/>
          <a:ext cx="753870" cy="376935"/>
        </a:xfrm>
        <a:prstGeom prst="rect">
          <a:avLst/>
        </a:prstGeom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62496" y="536148"/>
        <a:ext cx="753870" cy="376935"/>
      </dsp:txXfrm>
    </dsp:sp>
    <dsp:sp modelId="{70B101FC-63E7-427D-8BB4-D8CBA5F17FAA}">
      <dsp:nvSpPr>
        <dsp:cNvPr id="0" name=""/>
        <dsp:cNvSpPr/>
      </dsp:nvSpPr>
      <dsp:spPr>
        <a:xfrm>
          <a:off x="2925950" y="2300930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25950" y="2300930"/>
        <a:ext cx="753870" cy="376935"/>
      </dsp:txXfrm>
    </dsp:sp>
    <dsp:sp modelId="{1CF8935F-2269-4CAD-A383-C523C1520D64}">
      <dsp:nvSpPr>
        <dsp:cNvPr id="0" name=""/>
        <dsp:cNvSpPr/>
      </dsp:nvSpPr>
      <dsp:spPr>
        <a:xfrm>
          <a:off x="4857427" y="1356462"/>
          <a:ext cx="753870" cy="3769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特教</a:t>
          </a:r>
          <a:endParaRPr lang="zh-TW" altLang="en-US" sz="2000" b="1" kern="1200" dirty="0">
            <a:solidFill>
              <a:srgbClr val="00206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857427" y="1356462"/>
        <a:ext cx="753870" cy="376935"/>
      </dsp:txXfrm>
    </dsp:sp>
    <dsp:sp modelId="{7E721953-5444-41EF-A83A-28D92EAF39E3}">
      <dsp:nvSpPr>
        <dsp:cNvPr id="0" name=""/>
        <dsp:cNvSpPr/>
      </dsp:nvSpPr>
      <dsp:spPr>
        <a:xfrm>
          <a:off x="4474679" y="536148"/>
          <a:ext cx="753870" cy="376935"/>
        </a:xfrm>
        <a:prstGeom prst="rect">
          <a:avLst/>
        </a:prstGeom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人事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74679" y="536148"/>
        <a:ext cx="753870" cy="376935"/>
      </dsp:txXfrm>
    </dsp:sp>
    <dsp:sp modelId="{E0EE5F44-DE96-4C50-A700-A45306555C8E}">
      <dsp:nvSpPr>
        <dsp:cNvPr id="0" name=""/>
        <dsp:cNvSpPr/>
      </dsp:nvSpPr>
      <dsp:spPr>
        <a:xfrm>
          <a:off x="5386863" y="536148"/>
          <a:ext cx="753870" cy="376935"/>
        </a:xfrm>
        <a:prstGeom prst="rect">
          <a:avLst/>
        </a:prstGeom>
        <a:gradFill rotWithShape="0">
          <a:gsLst>
            <a:gs pos="100000">
              <a:schemeClr val="bg2">
                <a:lumMod val="5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會計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386863" y="536148"/>
        <a:ext cx="753870" cy="376935"/>
      </dsp:txXfrm>
    </dsp:sp>
    <dsp:sp modelId="{07A04A63-4A57-4629-ACE7-92FD3FD6A1E9}">
      <dsp:nvSpPr>
        <dsp:cNvPr id="0" name=""/>
        <dsp:cNvSpPr/>
      </dsp:nvSpPr>
      <dsp:spPr>
        <a:xfrm>
          <a:off x="6299047" y="536148"/>
          <a:ext cx="753870" cy="376935"/>
        </a:xfrm>
        <a:prstGeom prst="rect">
          <a:avLst/>
        </a:prstGeom>
        <a:solidFill>
          <a:schemeClr val="accent6"/>
        </a:solidFill>
        <a:ln>
          <a:solidFill>
            <a:srgbClr val="00B05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補校</a:t>
          </a:r>
          <a:endParaRPr lang="zh-TW" altLang="en-US" sz="20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99047" y="536148"/>
        <a:ext cx="753870" cy="376935"/>
      </dsp:txXfrm>
    </dsp:sp>
    <dsp:sp modelId="{940CF79D-7CA8-45D3-8FBF-21318A9156C3}">
      <dsp:nvSpPr>
        <dsp:cNvPr id="0" name=""/>
        <dsp:cNvSpPr/>
      </dsp:nvSpPr>
      <dsp:spPr>
        <a:xfrm>
          <a:off x="7211231" y="536148"/>
          <a:ext cx="753870" cy="376935"/>
        </a:xfrm>
        <a:prstGeom prst="rect">
          <a:avLst/>
        </a:prstGeom>
        <a:solidFill>
          <a:schemeClr val="accent6"/>
        </a:solidFill>
        <a:ln>
          <a:solidFill>
            <a:srgbClr val="00B05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幼兒園</a:t>
          </a:r>
          <a:endParaRPr lang="zh-TW" altLang="en-US" sz="1600" b="1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211231" y="536148"/>
        <a:ext cx="753870" cy="376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DA916-DCC7-4223-ACE2-16933ED74056}">
      <dsp:nvSpPr>
        <dsp:cNvPr id="0" name=""/>
        <dsp:cNvSpPr/>
      </dsp:nvSpPr>
      <dsp:spPr>
        <a:xfrm>
          <a:off x="2186345" y="1253521"/>
          <a:ext cx="1532082" cy="1532082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ts val="25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en-US" altLang="zh-TW" sz="24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66800">
            <a:lnSpc>
              <a:spcPts val="25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研習時數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94362" y="1612404"/>
        <a:ext cx="916048" cy="787522"/>
      </dsp:txXfrm>
    </dsp:sp>
    <dsp:sp modelId="{78532C41-BAAB-4985-8E73-CF1B4D1A9BE6}">
      <dsp:nvSpPr>
        <dsp:cNvPr id="0" name=""/>
        <dsp:cNvSpPr/>
      </dsp:nvSpPr>
      <dsp:spPr>
        <a:xfrm>
          <a:off x="1153933" y="757394"/>
          <a:ext cx="1396278" cy="1382238"/>
        </a:xfrm>
        <a:prstGeom prst="gear6">
          <a:avLst/>
        </a:prstGeom>
        <a:solidFill>
          <a:srgbClr val="0E4B8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ts val="25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輔導</a:t>
          </a:r>
          <a:endParaRPr lang="en-US" altLang="zh-TW" sz="24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66800">
            <a:lnSpc>
              <a:spcPts val="25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學分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503956" y="1107480"/>
        <a:ext cx="696232" cy="682066"/>
      </dsp:txXfrm>
    </dsp:sp>
    <dsp:sp modelId="{D2916C29-2648-402D-BF5A-DFDBF3731EF1}">
      <dsp:nvSpPr>
        <dsp:cNvPr id="0" name=""/>
        <dsp:cNvSpPr/>
      </dsp:nvSpPr>
      <dsp:spPr>
        <a:xfrm rot="20700000">
          <a:off x="1919041" y="122680"/>
          <a:ext cx="1091729" cy="1091729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ts val="288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學歷</a:t>
          </a:r>
          <a:endParaRPr lang="zh-TW" altLang="en-US" sz="2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20700000">
        <a:off x="2158489" y="362128"/>
        <a:ext cx="612832" cy="612832"/>
      </dsp:txXfrm>
    </dsp:sp>
    <dsp:sp modelId="{D8AA1A81-41C5-4EF8-A111-5437C1FCDE82}">
      <dsp:nvSpPr>
        <dsp:cNvPr id="0" name=""/>
        <dsp:cNvSpPr/>
      </dsp:nvSpPr>
      <dsp:spPr>
        <a:xfrm>
          <a:off x="2053749" y="1030622"/>
          <a:ext cx="1961065" cy="1961065"/>
        </a:xfrm>
        <a:prstGeom prst="circularArrow">
          <a:avLst>
            <a:gd name="adj1" fmla="val 4687"/>
            <a:gd name="adj2" fmla="val 299029"/>
            <a:gd name="adj3" fmla="val 2469229"/>
            <a:gd name="adj4" fmla="val 15966369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03A403-79DA-415A-B7F7-F87FDE669104}">
      <dsp:nvSpPr>
        <dsp:cNvPr id="0" name=""/>
        <dsp:cNvSpPr/>
      </dsp:nvSpPr>
      <dsp:spPr>
        <a:xfrm>
          <a:off x="872084" y="596726"/>
          <a:ext cx="1424836" cy="14248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36AFC1-BB73-41BB-AD19-B214779CD128}">
      <dsp:nvSpPr>
        <dsp:cNvPr id="0" name=""/>
        <dsp:cNvSpPr/>
      </dsp:nvSpPr>
      <dsp:spPr>
        <a:xfrm>
          <a:off x="1666512" y="-110404"/>
          <a:ext cx="1536260" cy="153626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5544" tIns="47773" rIns="95544" bIns="47773" rtlCol="0"/>
          <a:lstStyle>
            <a:lvl1pPr algn="l" latinLnBrk="0">
              <a:defRPr lang="zh-TW" sz="13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5544" tIns="47773" rIns="95544" bIns="47773" rtlCol="0"/>
          <a:lstStyle>
            <a:lvl1pPr algn="r" latinLnBrk="0">
              <a:defRPr lang="zh-TW" sz="1300"/>
            </a:lvl1pPr>
          </a:lstStyle>
          <a:p>
            <a:fld id="{E2C7EC9C-7EE8-4A56-855D-18AC07DBDCAD}" type="datetimeFigureOut">
              <a:rPr lang="en-US" altLang="zh-TW" smtClean="0"/>
              <a:t>9/5/2019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5544" tIns="47773" rIns="95544" bIns="47773" rtlCol="0" anchor="b"/>
          <a:lstStyle>
            <a:lvl1pPr algn="l" latinLnBrk="0">
              <a:defRPr lang="zh-TW" sz="1300"/>
            </a:lvl1pPr>
          </a:lstStyle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4" y="9428587"/>
            <a:ext cx="2945659" cy="498055"/>
          </a:xfrm>
          <a:prstGeom prst="rect">
            <a:avLst/>
          </a:prstGeom>
        </p:spPr>
        <p:txBody>
          <a:bodyPr vert="horz" lIns="95544" tIns="47773" rIns="95544" bIns="47773" rtlCol="0" anchor="b"/>
          <a:lstStyle>
            <a:lvl1pPr algn="r" latinLnBrk="0">
              <a:defRPr lang="zh-TW" sz="1300"/>
            </a:lvl1pPr>
          </a:lstStyle>
          <a:p>
            <a:fld id="{77EA21AD-3BA7-4B49-9DF1-2171993A8011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5544" tIns="47773" rIns="95544" bIns="47773" rtlCol="0"/>
          <a:lstStyle>
            <a:lvl1pPr algn="l" latinLnBrk="0">
              <a:defRPr lang="zh-TW" sz="13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5544" tIns="47773" rIns="95544" bIns="47773" rtlCol="0"/>
          <a:lstStyle>
            <a:lvl1pPr algn="r" latinLnBrk="0">
              <a:defRPr lang="zh-TW" sz="1300"/>
            </a:lvl1pPr>
          </a:lstStyle>
          <a:p>
            <a:fld id="{BAC3EC70-F4BB-48E7-ABB8-9B7E359277E1}" type="datetimeFigureOut">
              <a:t>2019/9/5</a:t>
            </a:fld>
            <a:endParaRPr lang="zh-TW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4" tIns="47773" rIns="95544" bIns="47773" rtlCol="0" anchor="ctr"/>
          <a:lstStyle/>
          <a:p>
            <a:endParaRPr lang="zh-TW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44" tIns="47773" rIns="95544" bIns="47773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5544" tIns="47773" rIns="95544" bIns="47773" rtlCol="0" anchor="b"/>
          <a:lstStyle>
            <a:lvl1pPr algn="l" latinLnBrk="0">
              <a:defRPr lang="zh-TW" sz="1300"/>
            </a:lvl1pPr>
          </a:lstStyle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28587"/>
            <a:ext cx="2945659" cy="498055"/>
          </a:xfrm>
          <a:prstGeom prst="rect">
            <a:avLst/>
          </a:prstGeom>
        </p:spPr>
        <p:txBody>
          <a:bodyPr vert="horz" lIns="95544" tIns="47773" rIns="95544" bIns="47773" rtlCol="0" anchor="b"/>
          <a:lstStyle>
            <a:lvl1pPr algn="r" latinLnBrk="0">
              <a:defRPr lang="zh-TW" sz="1300"/>
            </a:lvl1pPr>
          </a:lstStyle>
          <a:p>
            <a:fld id="{9F669046-D62F-49D8-96B7-3C014DC234D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7514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2753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597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90597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68291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8725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74595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7009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7547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7523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403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A82D-FF25-49EE-B4E2-D5ADDB1C0FB4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086600" y="6253609"/>
            <a:ext cx="2057400" cy="365125"/>
          </a:xfr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AF717A4-5F34-47BD-A2F0-40DCE5932E8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83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2148-CA89-485A-8414-5663DEF87F99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9193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DCF1-E60C-4580-BA2A-7203B41DDD76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1270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2EC2-EC8E-4A4C-A61E-C13B5DD2F7C9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3505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7679-F912-4806-9C7A-5D6EA3A515F3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717A4-5F34-47BD-A2F0-40DCE5932E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44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EDA8-5DBE-4B38-A4A8-9A75C5E33E42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78277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A55B8-E86D-4C06-B316-24B96B9D24FC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25252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 userDrawn="1"/>
        </p:nvGrpSpPr>
        <p:grpSpPr>
          <a:xfrm>
            <a:off x="0" y="6400955"/>
            <a:ext cx="9144000" cy="457046"/>
            <a:chOff x="0" y="6400955"/>
            <a:chExt cx="9144000" cy="457046"/>
          </a:xfrm>
        </p:grpSpPr>
        <p:sp>
          <p:nvSpPr>
            <p:cNvPr id="12" name="矩形 11"/>
            <p:cNvSpPr/>
            <p:nvPr/>
          </p:nvSpPr>
          <p:spPr>
            <a:xfrm>
              <a:off x="0" y="6423409"/>
              <a:ext cx="9144000" cy="434592"/>
            </a:xfrm>
            <a:prstGeom prst="rect">
              <a:avLst/>
            </a:prstGeom>
            <a:solidFill>
              <a:srgbClr val="FFE7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3" name="圖片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534" y="6454712"/>
              <a:ext cx="1421538" cy="3960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0" y="6400955"/>
              <a:ext cx="9144000" cy="45719"/>
            </a:xfrm>
            <a:prstGeom prst="rect">
              <a:avLst/>
            </a:prstGeom>
            <a:solidFill>
              <a:srgbClr val="FF6F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7889-641C-4810-952B-3BFCE6312A38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33937" y="6430529"/>
            <a:ext cx="20574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4FD59D-33F1-4A76-843D-E67207CAFE54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8007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CDC40-4261-447B-AF1F-78DF4FC08C10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93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CC00D-78BE-42DB-8079-C33F45A0607D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66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E80D-CB6E-4064-A960-F46CE74B520F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444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0000">
              <a:srgbClr val="F0DCF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81433-6505-4ED5-8CA4-8B93768BAEAE}" type="datetime1">
              <a:rPr lang="zh-TW" altLang="en-US" smtClean="0"/>
              <a:t>2019/9/5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FD59D-33F1-4A76-843D-E67207CAFE54}" type="slidenum">
              <a:rPr lang="en-US" altLang="zh-TW" smtClean="0"/>
              <a:pPr/>
              <a:t>‹#›</a:t>
            </a:fld>
            <a:endParaRPr lang="en-US" altLang="zh-TW"/>
          </a:p>
        </p:txBody>
      </p:sp>
      <p:grpSp>
        <p:nvGrpSpPr>
          <p:cNvPr id="7" name="群組 6"/>
          <p:cNvGrpSpPr/>
          <p:nvPr userDrawn="1"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8" name="手繪多邊形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9" name="線條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0" name="手繪多邊形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1" name="手繪多邊形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2" name="手繪多邊形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3" name="手繪多邊形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4" name="手繪多邊形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5" name="手繪多邊形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6" name="手繪多邊形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17" name="群組 16"/>
          <p:cNvGrpSpPr/>
          <p:nvPr userDrawn="1"/>
        </p:nvGrpSpPr>
        <p:grpSpPr>
          <a:xfrm>
            <a:off x="33338" y="1370014"/>
            <a:ext cx="898922" cy="5487987"/>
            <a:chOff x="44450" y="1370013"/>
            <a:chExt cx="1198563" cy="5487987"/>
          </a:xfrm>
        </p:grpSpPr>
        <p:sp>
          <p:nvSpPr>
            <p:cNvPr id="18" name="手繪多邊形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19" name="線條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0" name="手繪多邊形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1" name="手繪多邊形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2" name="手繪多邊形 21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3" name="手繪多邊形 22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4" name="手繪多邊形 23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5" name="手繪多邊形 24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6" name="線條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7" name="手繪多邊形 26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8" name="手繪多邊形 27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9" name="手繪多邊形 28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0" name="手繪多邊形 29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1" name="手繪多邊形 30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2" name="手繪多邊形 31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3" name="手繪多邊形 32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4" name="手繪多邊形 33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5" name="線條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6" name="手繪多邊形 35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grpSp>
          <p:nvGrpSpPr>
            <p:cNvPr id="37" name="群組 36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60" name="手繪多邊形 59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61" name="手繪多邊形 60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  <p:sp>
          <p:nvSpPr>
            <p:cNvPr id="38" name="橢圓 37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39" name="手繪多邊形 38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0" name="手繪多邊形 39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1" name="手繪多邊形 40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2" name="手繪多邊形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3" name="手繪多邊形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4" name="手繪多邊形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5" name="橢圓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46" name="手繪多邊形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 sz="135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grpSp>
          <p:nvGrpSpPr>
            <p:cNvPr id="47" name="群組 46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4" name="手繪多邊形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5" name="線條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6" name="手繪多邊形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7" name="手繪多邊形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8" name="手繪多邊形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9" name="橢圓 58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  <p:grpSp>
          <p:nvGrpSpPr>
            <p:cNvPr id="48" name="群組 47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49" name="手繪多邊形 48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0" name="手繪多邊形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1" name="手繪多邊形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2" name="手繪多邊形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53" name="手繪多邊形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zh-TW" altLang="en-US" sz="135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744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910"/>
            <a:ext cx="4867835" cy="6878910"/>
          </a:xfrm>
          <a:prstGeom prst="rect">
            <a:avLst/>
          </a:prstGeom>
        </p:spPr>
      </p:pic>
      <p:sp>
        <p:nvSpPr>
          <p:cNvPr id="16" name="副標題 2"/>
          <p:cNvSpPr txBox="1">
            <a:spLocks/>
          </p:cNvSpPr>
          <p:nvPr/>
        </p:nvSpPr>
        <p:spPr>
          <a:xfrm>
            <a:off x="5898776" y="3872079"/>
            <a:ext cx="2780223" cy="9327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zh-TW" sz="2400" b="1" dirty="0" smtClean="0">
              <a:solidFill>
                <a:srgbClr val="7BB137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標題 5"/>
          <p:cNvSpPr txBox="1">
            <a:spLocks/>
          </p:cNvSpPr>
          <p:nvPr/>
        </p:nvSpPr>
        <p:spPr>
          <a:xfrm>
            <a:off x="1030941" y="2366681"/>
            <a:ext cx="7673788" cy="170285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500" b="1" dirty="0" smtClean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108</a:t>
            </a:r>
            <a:r>
              <a:rPr lang="zh-TW" altLang="en-US" sz="4500" b="1" dirty="0" smtClean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學年</a:t>
            </a:r>
            <a:endParaRPr lang="en-US" altLang="zh-TW" sz="4500" b="1" dirty="0">
              <a:ln w="0"/>
              <a:solidFill>
                <a:srgbClr val="FF2C0E"/>
              </a:solidFill>
              <a:effectLst>
                <a:glow rad="63500">
                  <a:srgbClr val="8BBEF1">
                    <a:satMod val="175000"/>
                    <a:alpha val="40000"/>
                  </a:srgb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r>
              <a:rPr lang="zh-TW" altLang="en-US" sz="4500" b="1" dirty="0" smtClean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國中小網</a:t>
            </a:r>
            <a:r>
              <a:rPr lang="zh-TW" altLang="en-US" sz="4500" b="1" dirty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路填報作業</a:t>
            </a:r>
            <a:endParaRPr lang="en-US" altLang="zh-TW" sz="4500" b="1" dirty="0">
              <a:ln w="0"/>
              <a:solidFill>
                <a:srgbClr val="FF2C0E"/>
              </a:solidFill>
              <a:effectLst>
                <a:glow rad="63500">
                  <a:srgbClr val="8BBEF1">
                    <a:satMod val="175000"/>
                    <a:alpha val="40000"/>
                  </a:srgb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r>
              <a:rPr lang="zh-TW" altLang="en-US" sz="4500" b="1" dirty="0" smtClean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報表</a:t>
            </a:r>
            <a:r>
              <a:rPr lang="zh-TW" altLang="en-US" sz="4500" b="1" dirty="0">
                <a:ln w="0"/>
                <a:solidFill>
                  <a:srgbClr val="FF2C0E"/>
                </a:solidFill>
                <a:effectLst>
                  <a:glow rad="63500">
                    <a:srgbClr val="8BBEF1">
                      <a:satMod val="175000"/>
                      <a:alpha val="40000"/>
                    </a:srgb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說明</a:t>
            </a:r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群組 34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36" name="群組 35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38" name="圓角矩形 37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39" name="圓角矩形 38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37" name="圖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9" name="圓角化單一角落矩形 58"/>
          <p:cNvSpPr/>
          <p:nvPr/>
        </p:nvSpPr>
        <p:spPr>
          <a:xfrm>
            <a:off x="450245" y="4600065"/>
            <a:ext cx="5542182" cy="1585927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839227" y="4635365"/>
            <a:ext cx="521240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專任運動教練聘任管理辦法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兼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任體育老師擔任運動代表隊及社團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教練       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外聘教練    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約聘僱教練</a:t>
            </a:r>
          </a:p>
        </p:txBody>
      </p:sp>
      <p:grpSp>
        <p:nvGrpSpPr>
          <p:cNvPr id="2" name="群組 1"/>
          <p:cNvGrpSpPr/>
          <p:nvPr/>
        </p:nvGrpSpPr>
        <p:grpSpPr>
          <a:xfrm>
            <a:off x="600249" y="5471851"/>
            <a:ext cx="242094" cy="230963"/>
            <a:chOff x="585564" y="5615090"/>
            <a:chExt cx="242094" cy="230963"/>
          </a:xfrm>
        </p:grpSpPr>
        <p:cxnSp>
          <p:nvCxnSpPr>
            <p:cNvPr id="14" name="直線接點 13"/>
            <p:cNvCxnSpPr/>
            <p:nvPr/>
          </p:nvCxnSpPr>
          <p:spPr>
            <a:xfrm>
              <a:off x="585564" y="5615090"/>
              <a:ext cx="242094" cy="230963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接點 14"/>
            <p:cNvCxnSpPr/>
            <p:nvPr/>
          </p:nvCxnSpPr>
          <p:spPr>
            <a:xfrm flipH="1">
              <a:off x="585564" y="5615090"/>
              <a:ext cx="242094" cy="22730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群組 2"/>
          <p:cNvGrpSpPr/>
          <p:nvPr/>
        </p:nvGrpSpPr>
        <p:grpSpPr>
          <a:xfrm>
            <a:off x="575931" y="5101212"/>
            <a:ext cx="242094" cy="230963"/>
            <a:chOff x="597133" y="5237997"/>
            <a:chExt cx="242094" cy="230963"/>
          </a:xfrm>
        </p:grpSpPr>
        <p:cxnSp>
          <p:nvCxnSpPr>
            <p:cNvPr id="20" name="直線接點 19"/>
            <p:cNvCxnSpPr/>
            <p:nvPr/>
          </p:nvCxnSpPr>
          <p:spPr>
            <a:xfrm>
              <a:off x="597133" y="5237997"/>
              <a:ext cx="242094" cy="230963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flipH="1">
              <a:off x="597133" y="5237997"/>
              <a:ext cx="242094" cy="22730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群組 4"/>
          <p:cNvGrpSpPr/>
          <p:nvPr/>
        </p:nvGrpSpPr>
        <p:grpSpPr>
          <a:xfrm>
            <a:off x="597133" y="5840951"/>
            <a:ext cx="242094" cy="230963"/>
            <a:chOff x="597274" y="4884444"/>
            <a:chExt cx="242094" cy="230963"/>
          </a:xfrm>
        </p:grpSpPr>
        <p:cxnSp>
          <p:nvCxnSpPr>
            <p:cNvPr id="23" name="直線接點 22"/>
            <p:cNvCxnSpPr/>
            <p:nvPr/>
          </p:nvCxnSpPr>
          <p:spPr>
            <a:xfrm>
              <a:off x="597274" y="4884444"/>
              <a:ext cx="242094" cy="230963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接點 23"/>
            <p:cNvCxnSpPr/>
            <p:nvPr/>
          </p:nvCxnSpPr>
          <p:spPr>
            <a:xfrm flipH="1">
              <a:off x="597274" y="4884444"/>
              <a:ext cx="242094" cy="22730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標題 1"/>
          <p:cNvSpPr>
            <a:spLocks noGrp="1"/>
          </p:cNvSpPr>
          <p:nvPr>
            <p:ph type="title"/>
          </p:nvPr>
        </p:nvSpPr>
        <p:spPr>
          <a:xfrm>
            <a:off x="577868" y="172012"/>
            <a:ext cx="6596623" cy="625919"/>
          </a:xfrm>
        </p:spPr>
        <p:txBody>
          <a:bodyPr>
            <a:normAutofit/>
          </a:bodyPr>
          <a:lstStyle/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概況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基本資料、人員編制</a:t>
            </a:r>
            <a:endParaRPr lang="en-US" sz="28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9</a:t>
            </a:fld>
            <a:endParaRPr lang="zh-TW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602413"/>
              </p:ext>
            </p:extLst>
          </p:nvPr>
        </p:nvGraphicFramePr>
        <p:xfrm>
          <a:off x="418043" y="1112955"/>
          <a:ext cx="8320864" cy="214563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4436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722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049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438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校長姓名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校長性別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校長電子信箱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2587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43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建校年份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學校電話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學校地址</a:t>
                      </a:r>
                      <a:endParaRPr lang="zh-TW" altLang="en-US" sz="20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4753"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區域碼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)_________ 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分機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______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088477"/>
              </p:ext>
            </p:extLst>
          </p:nvPr>
        </p:nvGraphicFramePr>
        <p:xfrm>
          <a:off x="450245" y="3876993"/>
          <a:ext cx="6605308" cy="46831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6053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311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學校專任運動教練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編制內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  女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圓角化單一角落矩形 5"/>
          <p:cNvSpPr/>
          <p:nvPr/>
        </p:nvSpPr>
        <p:spPr>
          <a:xfrm>
            <a:off x="5660967" y="2582791"/>
            <a:ext cx="3061314" cy="634175"/>
          </a:xfrm>
          <a:prstGeom prst="round1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677593" y="2599854"/>
            <a:ext cx="3104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校門更換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道路重劃</a:t>
            </a:r>
            <a:endParaRPr lang="en-US" altLang="zh-TW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則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須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修改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0" name="直線接點 59"/>
          <p:cNvCxnSpPr/>
          <p:nvPr/>
        </p:nvCxnSpPr>
        <p:spPr>
          <a:xfrm flipV="1">
            <a:off x="450245" y="3589867"/>
            <a:ext cx="8332226" cy="8466"/>
          </a:xfrm>
          <a:prstGeom prst="line">
            <a:avLst/>
          </a:prstGeom>
          <a:ln w="34925" cmpd="sng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圓角化單一角落矩形 42"/>
          <p:cNvSpPr/>
          <p:nvPr/>
        </p:nvSpPr>
        <p:spPr>
          <a:xfrm>
            <a:off x="450245" y="2602269"/>
            <a:ext cx="2384395" cy="614697"/>
          </a:xfrm>
          <a:prstGeom prst="round1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文字方塊 43"/>
          <p:cNvSpPr txBox="1"/>
          <p:nvPr/>
        </p:nvSpPr>
        <p:spPr>
          <a:xfrm>
            <a:off x="537099" y="2699823"/>
            <a:ext cx="2297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實際開始招生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年份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圓角化單一角落矩形 46"/>
          <p:cNvSpPr/>
          <p:nvPr/>
        </p:nvSpPr>
        <p:spPr>
          <a:xfrm>
            <a:off x="450245" y="1584746"/>
            <a:ext cx="8272036" cy="522293"/>
          </a:xfrm>
          <a:prstGeom prst="round1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文字方塊 44"/>
          <p:cNvSpPr txBox="1"/>
          <p:nvPr/>
        </p:nvSpPr>
        <p:spPr>
          <a:xfrm>
            <a:off x="839227" y="1665060"/>
            <a:ext cx="2586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校長異動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請修改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橢圓 6"/>
          <p:cNvSpPr/>
          <p:nvPr/>
        </p:nvSpPr>
        <p:spPr>
          <a:xfrm>
            <a:off x="587500" y="4689885"/>
            <a:ext cx="261359" cy="26306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7847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群組 32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34" name="群組 33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37" name="圓角矩形 36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35" name="圖片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40" name="圓角化單一角落矩形 39"/>
          <p:cNvSpPr/>
          <p:nvPr/>
        </p:nvSpPr>
        <p:spPr>
          <a:xfrm>
            <a:off x="450244" y="1651019"/>
            <a:ext cx="6537461" cy="1327176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2" name="資料庫圖表 11"/>
          <p:cNvGraphicFramePr/>
          <p:nvPr>
            <p:extLst>
              <p:ext uri="{D42A27DB-BD31-4B8C-83A1-F6EECF244321}">
                <p14:modId xmlns:p14="http://schemas.microsoft.com/office/powerpoint/2010/main" val="2572592762"/>
              </p:ext>
            </p:extLst>
          </p:nvPr>
        </p:nvGraphicFramePr>
        <p:xfrm>
          <a:off x="111264" y="3192508"/>
          <a:ext cx="8791047" cy="3054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577867" y="1768439"/>
            <a:ext cx="637763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無論是否編制內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領有主任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組長加給的人員均計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入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300"/>
              </a:spcBef>
            </a:pP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補校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幼兒園</a:t>
            </a:r>
            <a:endParaRPr lang="en-US" altLang="zh-TW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300"/>
              </a:spcBef>
            </a:pP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跨校兼任」填在有領加給的學校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7522685" y="3717348"/>
            <a:ext cx="328613" cy="385763"/>
            <a:chOff x="5619750" y="4219575"/>
            <a:chExt cx="438150" cy="514350"/>
          </a:xfrm>
        </p:grpSpPr>
        <p:cxnSp>
          <p:nvCxnSpPr>
            <p:cNvPr id="16" name="直線接點 15"/>
            <p:cNvCxnSpPr/>
            <p:nvPr/>
          </p:nvCxnSpPr>
          <p:spPr>
            <a:xfrm>
              <a:off x="5619750" y="4219575"/>
              <a:ext cx="438150" cy="514350"/>
            </a:xfrm>
            <a:prstGeom prst="line">
              <a:avLst/>
            </a:prstGeom>
            <a:ln w="50800">
              <a:solidFill>
                <a:srgbClr val="C0000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flipH="1">
              <a:off x="5619750" y="4219575"/>
              <a:ext cx="438150" cy="506194"/>
            </a:xfrm>
            <a:prstGeom prst="line">
              <a:avLst/>
            </a:prstGeom>
            <a:ln w="50800">
              <a:solidFill>
                <a:srgbClr val="C0000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群組 22"/>
          <p:cNvGrpSpPr/>
          <p:nvPr/>
        </p:nvGrpSpPr>
        <p:grpSpPr>
          <a:xfrm>
            <a:off x="6626891" y="3732679"/>
            <a:ext cx="328613" cy="385763"/>
            <a:chOff x="5619750" y="4219575"/>
            <a:chExt cx="438150" cy="514350"/>
          </a:xfrm>
        </p:grpSpPr>
        <p:cxnSp>
          <p:nvCxnSpPr>
            <p:cNvPr id="24" name="直線接點 23"/>
            <p:cNvCxnSpPr/>
            <p:nvPr/>
          </p:nvCxnSpPr>
          <p:spPr>
            <a:xfrm>
              <a:off x="5619750" y="4219575"/>
              <a:ext cx="438150" cy="514350"/>
            </a:xfrm>
            <a:prstGeom prst="line">
              <a:avLst/>
            </a:prstGeom>
            <a:ln w="50800">
              <a:solidFill>
                <a:srgbClr val="C0000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接點 24"/>
            <p:cNvCxnSpPr/>
            <p:nvPr/>
          </p:nvCxnSpPr>
          <p:spPr>
            <a:xfrm flipH="1">
              <a:off x="5619750" y="4219575"/>
              <a:ext cx="438150" cy="506194"/>
            </a:xfrm>
            <a:prstGeom prst="line">
              <a:avLst/>
            </a:prstGeom>
            <a:ln w="50800">
              <a:solidFill>
                <a:srgbClr val="C0000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標題 1"/>
          <p:cNvSpPr>
            <a:spLocks noGrp="1"/>
          </p:cNvSpPr>
          <p:nvPr>
            <p:ph type="title"/>
          </p:nvPr>
        </p:nvSpPr>
        <p:spPr>
          <a:xfrm>
            <a:off x="577868" y="172012"/>
            <a:ext cx="6596623" cy="625919"/>
          </a:xfrm>
        </p:spPr>
        <p:txBody>
          <a:bodyPr>
            <a:normAutofit/>
          </a:bodyPr>
          <a:lstStyle/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概況</a:t>
            </a:r>
            <a:r>
              <a:rPr lang="en-US" altLang="zh-TW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人員</a:t>
            </a:r>
            <a:endParaRPr lang="en-US" sz="28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10</a:t>
            </a:fld>
            <a:endParaRPr lang="zh-TW" altLang="en-US"/>
          </a:p>
        </p:txBody>
      </p:sp>
      <p:graphicFrame>
        <p:nvGraphicFramePr>
          <p:cNvPr id="39" name="表格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904410"/>
              </p:ext>
            </p:extLst>
          </p:nvPr>
        </p:nvGraphicFramePr>
        <p:xfrm>
          <a:off x="450244" y="1085816"/>
          <a:ext cx="7626955" cy="46831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6269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3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男性主任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  女性主任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  男性組長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  女性組長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705080" y="4340646"/>
            <a:ext cx="5519450" cy="17186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6029167" y="4846671"/>
            <a:ext cx="1852669" cy="646331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請依縣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府</a:t>
            </a:r>
            <a:endParaRPr lang="en-US" altLang="zh-TW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編制表填寫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08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群組 47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49" name="群組 48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51" name="圓角矩形 50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2" name="圓角矩形 51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50" name="圖片 4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9" name="圓角化單一角落矩形 28"/>
          <p:cNvSpPr/>
          <p:nvPr/>
        </p:nvSpPr>
        <p:spPr>
          <a:xfrm>
            <a:off x="2634147" y="847665"/>
            <a:ext cx="3467455" cy="462634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若無分校分班，欄位請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空白</a:t>
            </a:r>
            <a:endParaRPr lang="zh-TW" altLang="en-US" sz="2000" b="1" u="sng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圓角化單一角落矩形 27"/>
          <p:cNvSpPr/>
          <p:nvPr/>
        </p:nvSpPr>
        <p:spPr>
          <a:xfrm>
            <a:off x="500440" y="4925953"/>
            <a:ext cx="8138660" cy="1341228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一般生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：非體育班、藝術才能班、特教班、特殊安置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方案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及保護個案學生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：嘉義市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蘭潭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國中因</a:t>
            </a:r>
            <a:r>
              <a:rPr lang="zh-TW" altLang="en-US" sz="2000" dirty="0" smtClean="0">
                <a:solidFill>
                  <a:srgbClr val="00206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「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藝才班</a:t>
            </a:r>
            <a:r>
              <a:rPr lang="zh-TW" altLang="en-US" sz="2000" dirty="0" smtClean="0">
                <a:solidFill>
                  <a:srgbClr val="00206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」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招收女生，一般生皆為男生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→本項點選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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男生</a:t>
            </a:r>
            <a:endParaRPr lang="en-US" altLang="zh-TW" sz="20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標題 1"/>
          <p:cNvSpPr>
            <a:spLocks noGrp="1"/>
          </p:cNvSpPr>
          <p:nvPr>
            <p:ph type="title"/>
          </p:nvPr>
        </p:nvSpPr>
        <p:spPr>
          <a:xfrm>
            <a:off x="577868" y="172012"/>
            <a:ext cx="7580014" cy="625919"/>
          </a:xfrm>
        </p:spPr>
        <p:txBody>
          <a:bodyPr>
            <a:normAutofit fontScale="90000"/>
          </a:bodyPr>
          <a:lstStyle/>
          <a:p>
            <a:r>
              <a:rPr lang="zh-TW" altLang="en-US" sz="33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3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3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</a:t>
            </a:r>
            <a:r>
              <a:rPr lang="zh-TW" altLang="en-US" sz="33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概況</a:t>
            </a:r>
            <a:r>
              <a: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31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分班、分校、單一性別學校</a:t>
            </a:r>
            <a:endParaRPr lang="en-US" sz="31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11</a:t>
            </a:fld>
            <a:endParaRPr lang="zh-TW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106964"/>
              </p:ext>
            </p:extLst>
          </p:nvPr>
        </p:nvGraphicFramePr>
        <p:xfrm>
          <a:off x="492892" y="1416728"/>
          <a:ext cx="8099784" cy="337966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49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99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99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9984">
                  <a:extLst>
                    <a:ext uri="{9D8B030D-6E8A-4147-A177-3AD203B41FA5}">
                      <a16:colId xmlns="" xmlns:a16="http://schemas.microsoft.com/office/drawing/2014/main" val="1403331760"/>
                    </a:ext>
                  </a:extLst>
                </a:gridCol>
                <a:gridCol w="599984">
                  <a:extLst>
                    <a:ext uri="{9D8B030D-6E8A-4147-A177-3AD203B41FA5}">
                      <a16:colId xmlns="" xmlns:a16="http://schemas.microsoft.com/office/drawing/2014/main" val="1791546827"/>
                    </a:ext>
                  </a:extLst>
                </a:gridCol>
                <a:gridCol w="5607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60708">
                  <a:extLst>
                    <a:ext uri="{9D8B030D-6E8A-4147-A177-3AD203B41FA5}">
                      <a16:colId xmlns="" xmlns:a16="http://schemas.microsoft.com/office/drawing/2014/main" val="3348209322"/>
                    </a:ext>
                  </a:extLst>
                </a:gridCol>
                <a:gridCol w="5607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9260">
                  <a:extLst>
                    <a:ext uri="{9D8B030D-6E8A-4147-A177-3AD203B41FA5}">
                      <a16:colId xmlns="" xmlns:a16="http://schemas.microsoft.com/office/drawing/2014/main" val="624130056"/>
                    </a:ext>
                  </a:extLst>
                </a:gridCol>
                <a:gridCol w="6392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39260">
                  <a:extLst>
                    <a:ext uri="{9D8B030D-6E8A-4147-A177-3AD203B41FA5}">
                      <a16:colId xmlns="" xmlns:a16="http://schemas.microsoft.com/office/drawing/2014/main" val="2052441826"/>
                    </a:ext>
                  </a:extLst>
                </a:gridCol>
              </a:tblGrid>
              <a:tr h="341570">
                <a:tc gridSpan="11"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分校資料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分校名稱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班級數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班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學生人數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2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spc="-3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上學年度畢業生數</a:t>
                      </a:r>
                      <a:endParaRPr lang="zh-TW" altLang="en-US" sz="1600" spc="-30" baseline="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070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spc="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原住民學生數</a:t>
                      </a:r>
                      <a:endParaRPr lang="zh-TW" altLang="en-US" sz="1600" spc="0" baseline="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795096"/>
                  </a:ext>
                </a:extLst>
              </a:tr>
              <a:tr h="330701">
                <a:tc vMerge="1"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2320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7074462"/>
                  </a:ext>
                </a:extLst>
              </a:tr>
              <a:tr h="341570">
                <a:tc gridSpan="11"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分班資料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2999503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分班名稱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班級數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班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學生人數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spc="-3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上學年度畢業生數</a:t>
                      </a:r>
                      <a:endParaRPr lang="zh-TW" altLang="en-US" sz="1600" spc="-30" baseline="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132840"/>
                  </a:ext>
                </a:extLst>
              </a:tr>
              <a:tr h="37638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spc="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原住民學生數</a:t>
                      </a:r>
                      <a:endParaRPr lang="zh-TW" altLang="en-US" sz="1600" spc="0" baseline="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41744352"/>
                  </a:ext>
                </a:extLst>
              </a:tr>
              <a:tr h="33070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6413872"/>
                  </a:ext>
                </a:extLst>
              </a:tr>
              <a:tr h="172320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5619851"/>
                  </a:ext>
                </a:extLst>
              </a:tr>
              <a:tr h="172320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3558356"/>
                  </a:ext>
                </a:extLst>
              </a:tr>
              <a:tr h="341570">
                <a:tc gridSpan="11"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本校一般生招收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 2" panose="05020102010507070707" pitchFamily="18" charset="2"/>
                        </a:rPr>
                        <a:t>男女生男生女生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11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表格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206515"/>
              </p:ext>
            </p:extLst>
          </p:nvPr>
        </p:nvGraphicFramePr>
        <p:xfrm>
          <a:off x="319185" y="939468"/>
          <a:ext cx="8448032" cy="5184262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76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71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574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61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81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833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300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7423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1398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4429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0490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9165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1098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9882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679504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461715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522695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565983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706357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</a:tblGrid>
              <a:tr h="216113">
                <a:tc gridSpan="19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7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年級學生分析</a:t>
                      </a:r>
                      <a:endParaRPr lang="zh-TW" sz="1600" b="1" kern="100" dirty="0">
                        <a:effectLst/>
                        <a:latin typeface="Adobe Gothic Std B" panose="020B0800000000000000" pitchFamily="34" charset="-128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6113">
                <a:tc gridSpan="19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7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年級學生：其中係國小應屆畢業生 </a:t>
                      </a:r>
                      <a:r>
                        <a:rPr lang="en-US" sz="1400" b="1" u="sng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   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人，男生 </a:t>
                      </a:r>
                      <a:r>
                        <a:rPr lang="en-US" sz="1400" b="1" u="sng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   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人，女生 </a:t>
                      </a:r>
                      <a:r>
                        <a:rPr lang="en-US" sz="1400" b="1" u="sng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   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Adobe Gothic Std B" panose="020B0800000000000000" pitchFamily="34" charset="-128"/>
                        </a:rPr>
                        <a:t> 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人</a:t>
                      </a:r>
                      <a:endParaRPr lang="zh-TW" sz="1600" b="1" kern="100" dirty="0">
                        <a:effectLst/>
                        <a:latin typeface="Adobe Gothic Std B" panose="020B0800000000000000" pitchFamily="34" charset="-128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6113">
                <a:tc gridSpan="19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Adobe Gothic Std B" panose="020B0800000000000000" pitchFamily="34" charset="-128"/>
                          <a:ea typeface="新細明體" panose="02020500000000000000" pitchFamily="18" charset="-120"/>
                        </a:rPr>
                        <a:t>上學年度畢業生及修業生</a:t>
                      </a:r>
                      <a:endParaRPr lang="zh-TW" sz="1600" b="1" kern="100" dirty="0">
                        <a:effectLst/>
                        <a:latin typeface="Adobe Gothic Std B" panose="020B0800000000000000" pitchFamily="34" charset="-128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1159">
                <a:tc rowSpan="2"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</a:t>
                      </a: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畢業生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sz="1400" b="1" kern="100" spc="-2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領有畢業證書者</a:t>
                      </a:r>
                      <a:r>
                        <a:rPr lang="zh-TW" sz="1400" b="1" kern="100" spc="-2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，</a:t>
                      </a:r>
                      <a:endParaRPr lang="en-US" altLang="zh-TW" sz="1400" b="1" kern="100" spc="-2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spc="-2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不</a:t>
                      </a:r>
                      <a:r>
                        <a:rPr lang="zh-TW" sz="1400" b="1" kern="100" spc="-2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含修業生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)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上學年度修業</a:t>
                      </a: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生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領有修業證書者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)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0401"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升學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就業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未</a:t>
                      </a: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升學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未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就業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升學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就業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未升學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未就業</a:t>
                      </a:r>
                      <a:endParaRPr lang="zh-TW" altLang="zh-TW" sz="1600" b="1" kern="100" dirty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升學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就業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未升學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未就業</a:t>
                      </a:r>
                      <a:endParaRPr lang="zh-TW" altLang="zh-TW" sz="1600" b="1" kern="100" dirty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6113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6113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6113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21007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在學學生年齡分組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未滿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12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13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14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15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16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17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18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19</a:t>
                      </a: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歲</a:t>
                      </a:r>
                      <a:endParaRPr lang="en-US" altLang="zh-TW" sz="14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以上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6113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61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61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6113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61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16113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61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6113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161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8517" marR="3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grpSp>
        <p:nvGrpSpPr>
          <p:cNvPr id="22" name="群組 21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2" name="群組 31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49" name="圓角矩形 48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0" name="圓角矩形 49"/>
              <p:cNvSpPr/>
              <p:nvPr/>
            </p:nvSpPr>
            <p:spPr>
              <a:xfrm>
                <a:off x="779929" y="2487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51" name="圖片 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42281" y="185054"/>
              <a:ext cx="635246" cy="59566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52" name="標題 1"/>
            <p:cNvSpPr txBox="1">
              <a:spLocks/>
            </p:cNvSpPr>
            <p:nvPr/>
          </p:nvSpPr>
          <p:spPr>
            <a:xfrm>
              <a:off x="50390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畢業生及學生年齡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分組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P.2~3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98567" y="914420"/>
            <a:ext cx="8468651" cy="43119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/>
          <p:cNvSpPr/>
          <p:nvPr/>
        </p:nvSpPr>
        <p:spPr>
          <a:xfrm>
            <a:off x="292594" y="1342046"/>
            <a:ext cx="8474623" cy="220538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矩形 28"/>
          <p:cNvSpPr/>
          <p:nvPr/>
        </p:nvSpPr>
        <p:spPr>
          <a:xfrm>
            <a:off x="292594" y="3556154"/>
            <a:ext cx="8474623" cy="256757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文字方塊 30"/>
          <p:cNvSpPr txBox="1"/>
          <p:nvPr/>
        </p:nvSpPr>
        <p:spPr>
          <a:xfrm>
            <a:off x="5661125" y="933575"/>
            <a:ext cx="2454175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7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年級學生分析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3966250" y="3028025"/>
            <a:ext cx="3389749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上學年畢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/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修業生流向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3086235" y="4165200"/>
            <a:ext cx="1964361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zh-TW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學生年</a:t>
            </a: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齡</a:t>
            </a:r>
          </a:p>
        </p:txBody>
      </p:sp>
      <p:sp>
        <p:nvSpPr>
          <p:cNvPr id="55" name="圓角矩形 54"/>
          <p:cNvSpPr/>
          <p:nvPr/>
        </p:nvSpPr>
        <p:spPr>
          <a:xfrm>
            <a:off x="1668345" y="4693329"/>
            <a:ext cx="703467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減班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或其他特定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因素，導致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資料較去年變動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大者，請於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附註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欄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說明，並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申請人工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審核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955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/>
          <p:cNvSpPr txBox="1"/>
          <p:nvPr/>
        </p:nvSpPr>
        <p:spPr>
          <a:xfrm>
            <a:off x="4894729" y="1945638"/>
            <a:ext cx="37969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u"/>
            </a:pPr>
            <a:endParaRPr lang="zh-TW" altLang="en-US" sz="2100" dirty="0">
              <a:solidFill>
                <a:schemeClr val="tx2">
                  <a:lumMod val="75000"/>
                  <a:lumOff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64" name="群組 63"/>
          <p:cNvGrpSpPr/>
          <p:nvPr/>
        </p:nvGrpSpPr>
        <p:grpSpPr>
          <a:xfrm>
            <a:off x="405092" y="178267"/>
            <a:ext cx="8333816" cy="865196"/>
            <a:chOff x="405092" y="178267"/>
            <a:chExt cx="8333816" cy="865196"/>
          </a:xfrm>
        </p:grpSpPr>
        <p:grpSp>
          <p:nvGrpSpPr>
            <p:cNvPr id="65" name="群組 64"/>
            <p:cNvGrpSpPr/>
            <p:nvPr/>
          </p:nvGrpSpPr>
          <p:grpSpPr>
            <a:xfrm>
              <a:off x="405092" y="178267"/>
              <a:ext cx="8333816" cy="587577"/>
              <a:chOff x="523874" y="236080"/>
              <a:chExt cx="11111754" cy="783436"/>
            </a:xfrm>
          </p:grpSpPr>
          <p:sp>
            <p:nvSpPr>
              <p:cNvPr id="68" name="圓角矩形 67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69" name="圓角矩形 68"/>
              <p:cNvSpPr/>
              <p:nvPr/>
            </p:nvSpPr>
            <p:spPr>
              <a:xfrm>
                <a:off x="779929" y="236080"/>
                <a:ext cx="10560423" cy="783436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67" name="標題 1"/>
            <p:cNvSpPr txBox="1">
              <a:spLocks/>
            </p:cNvSpPr>
            <p:nvPr/>
          </p:nvSpPr>
          <p:spPr>
            <a:xfrm>
              <a:off x="575157" y="18621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1600"/>
                </a:lnSpc>
              </a:pP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畢業生及學生年齡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分組</a:t>
              </a:r>
              <a:r>
                <a:rPr lang="en-US" altLang="zh-TW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─</a:t>
              </a:r>
              <a:endParaRPr 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0" name="圓角化單一角落矩形 69"/>
          <p:cNvSpPr/>
          <p:nvPr/>
        </p:nvSpPr>
        <p:spPr>
          <a:xfrm>
            <a:off x="414023" y="1414590"/>
            <a:ext cx="8410725" cy="761323"/>
          </a:xfrm>
          <a:prstGeom prst="round1Rect">
            <a:avLst>
              <a:gd name="adj" fmla="val 38179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7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1. 7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年級學生係國小應屆畢業後就讀者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不可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&gt;7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年級學生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</a:t>
            </a:r>
            <a:endParaRPr lang="en-US" altLang="zh-TW" sz="2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國民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中小學合校的國中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僅填國小部直升的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年級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endParaRPr lang="zh-TW" altLang="en-US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6167"/>
              </p:ext>
            </p:extLst>
          </p:nvPr>
        </p:nvGraphicFramePr>
        <p:xfrm>
          <a:off x="418043" y="947393"/>
          <a:ext cx="7363322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3633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年級學生：其中係國小應屆畢業生 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_____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人，男生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人，女生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303204"/>
              </p:ext>
            </p:extLst>
          </p:nvPr>
        </p:nvGraphicFramePr>
        <p:xfrm>
          <a:off x="428040" y="2470187"/>
          <a:ext cx="8396709" cy="2103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615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14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95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722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571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9053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770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085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4591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8032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2567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7332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80427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333311">
                <a:tc rowSpan="2"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上學年畢業生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上學年修業生</a:t>
                      </a:r>
                      <a:endParaRPr lang="en-US" altLang="zh-TW" sz="18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16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升學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未升學未就業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升學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未升學未就業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升學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未升學未就業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16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16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領取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畢業證書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領取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修業證書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16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6" name="群組 15"/>
          <p:cNvGrpSpPr/>
          <p:nvPr/>
        </p:nvGrpSpPr>
        <p:grpSpPr>
          <a:xfrm>
            <a:off x="492414" y="4675366"/>
            <a:ext cx="2627306" cy="613956"/>
            <a:chOff x="577868" y="4387379"/>
            <a:chExt cx="2627306" cy="61395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1" name="圓角化單一角落矩形 70"/>
            <p:cNvSpPr/>
            <p:nvPr/>
          </p:nvSpPr>
          <p:spPr>
            <a:xfrm>
              <a:off x="1058334" y="4434843"/>
              <a:ext cx="2146840" cy="441388"/>
            </a:xfrm>
            <a:prstGeom prst="round1Rect">
              <a:avLst>
                <a:gd name="adj" fmla="val 38179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pPr>
                <a:lnSpc>
                  <a:spcPts val="2700"/>
                </a:lnSpc>
              </a:pPr>
              <a:r>
                <a:rPr lang="zh-TW" altLang="en-US" sz="22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含</a:t>
              </a:r>
              <a:r>
                <a:rPr lang="zh-TW" altLang="en-US" sz="22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半工半讀</a:t>
              </a:r>
            </a:p>
          </p:txBody>
        </p:sp>
        <p:sp>
          <p:nvSpPr>
            <p:cNvPr id="47" name="橢圓 46"/>
            <p:cNvSpPr/>
            <p:nvPr/>
          </p:nvSpPr>
          <p:spPr>
            <a:xfrm>
              <a:off x="577868" y="4387379"/>
              <a:ext cx="633600" cy="6139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80675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350"/>
            </a:p>
          </p:txBody>
        </p:sp>
      </p:grpSp>
      <p:pic>
        <p:nvPicPr>
          <p:cNvPr id="31" name="圖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57" y="4658334"/>
            <a:ext cx="488703" cy="504532"/>
          </a:xfrm>
          <a:prstGeom prst="rect">
            <a:avLst/>
          </a:prstGeom>
        </p:spPr>
      </p:pic>
      <p:grpSp>
        <p:nvGrpSpPr>
          <p:cNvPr id="13" name="群組 12"/>
          <p:cNvGrpSpPr/>
          <p:nvPr/>
        </p:nvGrpSpPr>
        <p:grpSpPr>
          <a:xfrm>
            <a:off x="1025558" y="5201241"/>
            <a:ext cx="6484723" cy="624511"/>
            <a:chOff x="1008277" y="5040024"/>
            <a:chExt cx="6484723" cy="62451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2" name="圓角化單一角落矩形 71"/>
            <p:cNvSpPr/>
            <p:nvPr/>
          </p:nvSpPr>
          <p:spPr>
            <a:xfrm>
              <a:off x="1325077" y="5081199"/>
              <a:ext cx="6167923" cy="504712"/>
            </a:xfrm>
            <a:prstGeom prst="round1Rect">
              <a:avLst>
                <a:gd name="adj" fmla="val 38179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pPr>
                <a:lnSpc>
                  <a:spcPts val="2700"/>
                </a:lnSpc>
              </a:pPr>
              <a:r>
                <a:rPr lang="zh-TW" altLang="en-US" sz="22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從事</a:t>
              </a:r>
              <a:r>
                <a:rPr lang="zh-TW" altLang="en-US" sz="22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有酬工作或每週</a:t>
              </a:r>
              <a:r>
                <a:rPr lang="en-US" altLang="zh-TW" sz="22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2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小時以上無酬家屬</a:t>
              </a:r>
              <a:r>
                <a:rPr lang="zh-TW" altLang="en-US" sz="22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工作</a:t>
              </a:r>
              <a:endPara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8" name="橢圓 47"/>
            <p:cNvSpPr/>
            <p:nvPr/>
          </p:nvSpPr>
          <p:spPr>
            <a:xfrm>
              <a:off x="1008277" y="5040024"/>
              <a:ext cx="633600" cy="62451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80675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350"/>
            </a:p>
          </p:txBody>
        </p:sp>
      </p:grpSp>
      <p:grpSp>
        <p:nvGrpSpPr>
          <p:cNvPr id="41" name="群組 40"/>
          <p:cNvGrpSpPr/>
          <p:nvPr/>
        </p:nvGrpSpPr>
        <p:grpSpPr>
          <a:xfrm>
            <a:off x="1072800" y="5236126"/>
            <a:ext cx="539115" cy="476989"/>
            <a:chOff x="3251127" y="4118256"/>
            <a:chExt cx="1195573" cy="985889"/>
          </a:xfrm>
        </p:grpSpPr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45594" y="4403038"/>
              <a:ext cx="701106" cy="701107"/>
            </a:xfrm>
            <a:prstGeom prst="rect">
              <a:avLst/>
            </a:prstGeom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1127" y="4118256"/>
              <a:ext cx="718187" cy="718187"/>
            </a:xfrm>
            <a:prstGeom prst="rect">
              <a:avLst/>
            </a:prstGeom>
          </p:spPr>
        </p:pic>
      </p:grpSp>
      <p:grpSp>
        <p:nvGrpSpPr>
          <p:cNvPr id="11" name="群組 10"/>
          <p:cNvGrpSpPr/>
          <p:nvPr/>
        </p:nvGrpSpPr>
        <p:grpSpPr>
          <a:xfrm>
            <a:off x="1641877" y="5773125"/>
            <a:ext cx="5713018" cy="624957"/>
            <a:chOff x="1534449" y="5656594"/>
            <a:chExt cx="5713018" cy="62495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3" name="圓角化單一角落矩形 72"/>
            <p:cNvSpPr/>
            <p:nvPr/>
          </p:nvSpPr>
          <p:spPr>
            <a:xfrm>
              <a:off x="1900885" y="5770194"/>
              <a:ext cx="5346582" cy="468167"/>
            </a:xfrm>
            <a:prstGeom prst="round1Rect">
              <a:avLst>
                <a:gd name="adj" fmla="val 38179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pPr>
                <a:lnSpc>
                  <a:spcPts val="2700"/>
                </a:lnSpc>
              </a:pPr>
              <a:r>
                <a:rPr lang="zh-TW" altLang="en-US" sz="22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少</a:t>
              </a:r>
              <a:r>
                <a:rPr lang="zh-TW" altLang="en-US" sz="2200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數畢業生聯絡不上，無法得知</a:t>
              </a:r>
              <a:r>
                <a:rPr lang="zh-TW" altLang="en-US" sz="22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現況</a:t>
              </a:r>
              <a:endPara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9" name="橢圓 48"/>
            <p:cNvSpPr/>
            <p:nvPr/>
          </p:nvSpPr>
          <p:spPr>
            <a:xfrm>
              <a:off x="1534449" y="5656594"/>
              <a:ext cx="631717" cy="62495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80675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350"/>
            </a:p>
          </p:txBody>
        </p:sp>
      </p:grpSp>
      <p:grpSp>
        <p:nvGrpSpPr>
          <p:cNvPr id="42" name="群組 41"/>
          <p:cNvGrpSpPr/>
          <p:nvPr/>
        </p:nvGrpSpPr>
        <p:grpSpPr>
          <a:xfrm>
            <a:off x="1719365" y="5815965"/>
            <a:ext cx="549566" cy="498718"/>
            <a:chOff x="4706933" y="4307888"/>
            <a:chExt cx="1014201" cy="893813"/>
          </a:xfrm>
        </p:grpSpPr>
        <p:pic>
          <p:nvPicPr>
            <p:cNvPr id="36" name="圖片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933" y="4307888"/>
              <a:ext cx="850929" cy="850929"/>
            </a:xfrm>
            <a:prstGeom prst="rect">
              <a:avLst/>
            </a:prstGeom>
          </p:spPr>
        </p:pic>
        <p:pic>
          <p:nvPicPr>
            <p:cNvPr id="38" name="圖片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5407" y="4635975"/>
              <a:ext cx="565727" cy="565726"/>
            </a:xfrm>
            <a:prstGeom prst="rect">
              <a:avLst/>
            </a:prstGeom>
          </p:spPr>
        </p:pic>
      </p:grpSp>
      <p:sp>
        <p:nvSpPr>
          <p:cNvPr id="9" name="文字方塊 8"/>
          <p:cNvSpPr txBox="1"/>
          <p:nvPr/>
        </p:nvSpPr>
        <p:spPr>
          <a:xfrm>
            <a:off x="5723467" y="125785"/>
            <a:ext cx="2170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TW" sz="20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年級學生分析</a:t>
            </a:r>
            <a:endParaRPr lang="en-US" altLang="zh-TW" sz="2000" b="1" dirty="0" smtClean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dist"/>
            <a:r>
              <a:rPr lang="zh-TW" altLang="en-US" sz="20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畢</a:t>
            </a:r>
            <a:r>
              <a:rPr lang="en-US" altLang="zh-TW" sz="20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修業生流</a:t>
            </a:r>
            <a:r>
              <a:rPr lang="zh-TW" altLang="en-US" sz="20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向</a:t>
            </a:r>
          </a:p>
        </p:txBody>
      </p:sp>
      <p:cxnSp>
        <p:nvCxnSpPr>
          <p:cNvPr id="74" name="直線接點 73"/>
          <p:cNvCxnSpPr/>
          <p:nvPr/>
        </p:nvCxnSpPr>
        <p:spPr>
          <a:xfrm flipV="1">
            <a:off x="414024" y="2316765"/>
            <a:ext cx="8332226" cy="8466"/>
          </a:xfrm>
          <a:prstGeom prst="line">
            <a:avLst/>
          </a:prstGeom>
          <a:ln w="34925" cmpd="sng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圖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13</a:t>
            </a:fld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3534221" y="4761870"/>
            <a:ext cx="8920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升學</a:t>
            </a:r>
            <a:endParaRPr lang="zh-TW" altLang="en-US" sz="2200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7966608" y="5258863"/>
            <a:ext cx="8920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就業</a:t>
            </a:r>
            <a:endParaRPr lang="zh-TW" altLang="en-US" sz="2200" b="1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7873037" y="5774596"/>
            <a:ext cx="1355616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TW" altLang="en-US" sz="22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未升學</a:t>
            </a:r>
            <a:endParaRPr lang="en-US" altLang="zh-TW" sz="2200" b="1" dirty="0" smtClean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300"/>
              </a:lnSpc>
            </a:pPr>
            <a:r>
              <a:rPr lang="zh-TW" altLang="en-US" sz="22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</a:t>
            </a:r>
            <a:r>
              <a:rPr lang="zh-TW" altLang="en-US" sz="2200" b="1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就業</a:t>
            </a:r>
          </a:p>
        </p:txBody>
      </p:sp>
      <p:sp>
        <p:nvSpPr>
          <p:cNvPr id="12" name="向下箭號 11"/>
          <p:cNvSpPr/>
          <p:nvPr/>
        </p:nvSpPr>
        <p:spPr>
          <a:xfrm rot="16200000">
            <a:off x="3210221" y="4778819"/>
            <a:ext cx="288000" cy="360000"/>
          </a:xfrm>
          <a:prstGeom prst="downArrow">
            <a:avLst/>
          </a:prstGeom>
          <a:solidFill>
            <a:srgbClr val="FFCD2D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向下箭號 45"/>
          <p:cNvSpPr/>
          <p:nvPr/>
        </p:nvSpPr>
        <p:spPr>
          <a:xfrm rot="16200000">
            <a:off x="7598721" y="5313526"/>
            <a:ext cx="288000" cy="360000"/>
          </a:xfrm>
          <a:prstGeom prst="downArrow">
            <a:avLst/>
          </a:prstGeom>
          <a:solidFill>
            <a:srgbClr val="FFCD2D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0" name="向下箭號 49"/>
          <p:cNvSpPr/>
          <p:nvPr/>
        </p:nvSpPr>
        <p:spPr>
          <a:xfrm rot="16200000">
            <a:off x="7436828" y="5982693"/>
            <a:ext cx="288000" cy="360000"/>
          </a:xfrm>
          <a:prstGeom prst="downArrow">
            <a:avLst/>
          </a:prstGeom>
          <a:solidFill>
            <a:srgbClr val="FFCD2D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827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08180"/>
              </p:ext>
            </p:extLst>
          </p:nvPr>
        </p:nvGraphicFramePr>
        <p:xfrm>
          <a:off x="405092" y="1637762"/>
          <a:ext cx="8332373" cy="34823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67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295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62965">
                <a:tc>
                  <a:txBody>
                    <a:bodyPr/>
                    <a:lstStyle/>
                    <a:p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歲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  <a:endParaRPr lang="zh-TW" altLang="en-US" sz="1800" dirty="0">
                        <a:solidFill>
                          <a:srgbClr val="00206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solidFill>
                          <a:srgbClr val="FFCD2D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solidFill>
                          <a:srgbClr val="FFC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66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800" dirty="0" smtClean="0">
                          <a:solidFill>
                            <a:srgbClr val="00206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 anchor="ctr">
                    <a:solidFill>
                      <a:srgbClr val="FFCD2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6" name="圖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315" y="1944250"/>
            <a:ext cx="471304" cy="438987"/>
          </a:xfrm>
          <a:prstGeom prst="rect">
            <a:avLst/>
          </a:prstGeom>
        </p:spPr>
      </p:pic>
      <p:cxnSp>
        <p:nvCxnSpPr>
          <p:cNvPr id="30" name="直線接點 29"/>
          <p:cNvCxnSpPr/>
          <p:nvPr/>
        </p:nvCxnSpPr>
        <p:spPr>
          <a:xfrm flipV="1">
            <a:off x="390397" y="4051087"/>
            <a:ext cx="8347068" cy="15988"/>
          </a:xfrm>
          <a:prstGeom prst="line">
            <a:avLst/>
          </a:prstGeom>
          <a:ln w="47625">
            <a:solidFill>
              <a:srgbClr val="FF3F3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群組 49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51" name="群組 50"/>
            <p:cNvGrpSpPr/>
            <p:nvPr/>
          </p:nvGrpSpPr>
          <p:grpSpPr>
            <a:xfrm>
              <a:off x="405092" y="171451"/>
              <a:ext cx="8333816" cy="578380"/>
              <a:chOff x="523874" y="226992"/>
              <a:chExt cx="11111754" cy="771174"/>
            </a:xfrm>
          </p:grpSpPr>
          <p:sp>
            <p:nvSpPr>
              <p:cNvPr id="54" name="圓角矩形 5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5" name="圓角矩形 54"/>
              <p:cNvSpPr/>
              <p:nvPr/>
            </p:nvSpPr>
            <p:spPr>
              <a:xfrm>
                <a:off x="779929" y="226992"/>
                <a:ext cx="10560423" cy="771174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53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畢業生及學生年齡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分組</a:t>
              </a:r>
              <a:r>
                <a:rPr lang="en-US" altLang="zh-TW" sz="28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─</a:t>
              </a:r>
              <a:r>
                <a:rPr lang="zh-TW" altLang="en-US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年齡分布</a:t>
              </a:r>
              <a:endParaRPr lang="en-US" sz="28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46" name="圖片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487" y="2313779"/>
            <a:ext cx="471304" cy="438987"/>
          </a:xfrm>
          <a:prstGeom prst="rect">
            <a:avLst/>
          </a:prstGeom>
        </p:spPr>
      </p:pic>
      <p:pic>
        <p:nvPicPr>
          <p:cNvPr id="47" name="圖片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481" y="2657371"/>
            <a:ext cx="471304" cy="438987"/>
          </a:xfrm>
          <a:prstGeom prst="rect">
            <a:avLst/>
          </a:prstGeom>
        </p:spPr>
      </p:pic>
      <p:pic>
        <p:nvPicPr>
          <p:cNvPr id="48" name="圖片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278" y="3003181"/>
            <a:ext cx="471304" cy="438987"/>
          </a:xfrm>
          <a:prstGeom prst="rect">
            <a:avLst/>
          </a:prstGeom>
        </p:spPr>
      </p:pic>
      <p:pic>
        <p:nvPicPr>
          <p:cNvPr id="49" name="圖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583" y="3349172"/>
            <a:ext cx="471304" cy="438987"/>
          </a:xfrm>
          <a:prstGeom prst="rect">
            <a:avLst/>
          </a:prstGeom>
        </p:spPr>
      </p:pic>
      <p:pic>
        <p:nvPicPr>
          <p:cNvPr id="56" name="圖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934" y="3728211"/>
            <a:ext cx="471304" cy="438987"/>
          </a:xfrm>
          <a:prstGeom prst="rect">
            <a:avLst/>
          </a:prstGeom>
        </p:spPr>
      </p:pic>
      <p:pic>
        <p:nvPicPr>
          <p:cNvPr id="57" name="圖片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381" y="4051087"/>
            <a:ext cx="471304" cy="438987"/>
          </a:xfrm>
          <a:prstGeom prst="rect">
            <a:avLst/>
          </a:prstGeom>
        </p:spPr>
      </p:pic>
      <p:pic>
        <p:nvPicPr>
          <p:cNvPr id="58" name="圖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495" y="4382608"/>
            <a:ext cx="471304" cy="438987"/>
          </a:xfrm>
          <a:prstGeom prst="rect">
            <a:avLst/>
          </a:prstGeom>
        </p:spPr>
      </p:pic>
      <p:pic>
        <p:nvPicPr>
          <p:cNvPr id="74" name="圖片 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073" y="4697913"/>
            <a:ext cx="471304" cy="438987"/>
          </a:xfrm>
          <a:prstGeom prst="rect">
            <a:avLst/>
          </a:prstGeom>
        </p:spPr>
      </p:pic>
      <p:pic>
        <p:nvPicPr>
          <p:cNvPr id="45" name="圖片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14</a:t>
            </a:fld>
            <a:endParaRPr lang="zh-TW" altLang="en-US"/>
          </a:p>
        </p:txBody>
      </p:sp>
      <p:sp>
        <p:nvSpPr>
          <p:cNvPr id="34" name="內容版面配置區 2"/>
          <p:cNvSpPr txBox="1">
            <a:spLocks/>
          </p:cNvSpPr>
          <p:nvPr/>
        </p:nvSpPr>
        <p:spPr>
          <a:xfrm>
            <a:off x="405092" y="1232881"/>
            <a:ext cx="8183563" cy="765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34343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各年級學生年齡集中之歲數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TW" dirty="0" smtClean="0"/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zh-TW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/>
          </a:p>
        </p:txBody>
      </p:sp>
      <p:sp>
        <p:nvSpPr>
          <p:cNvPr id="25" name="圓角矩形 24"/>
          <p:cNvSpPr/>
          <p:nvPr/>
        </p:nvSpPr>
        <p:spPr>
          <a:xfrm>
            <a:off x="787572" y="5401748"/>
            <a:ext cx="801576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有學籍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的學生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包含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了「分校、分班」的學生、「非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學校型態實驗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教育」的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、「安置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於中途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學校」的學生。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4" y="5311653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74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>
          <a:xfrm>
            <a:off x="787572" y="5401748"/>
            <a:ext cx="801576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減班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或其他特定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因素，導致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資料較去年變動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大者，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請直接在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附註欄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說明，並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申請人工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審核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4" y="5311653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3" name="群組 32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4" name="群組 33"/>
            <p:cNvGrpSpPr/>
            <p:nvPr/>
          </p:nvGrpSpPr>
          <p:grpSpPr>
            <a:xfrm>
              <a:off x="405092" y="181753"/>
              <a:ext cx="8333816" cy="570816"/>
              <a:chOff x="523874" y="240728"/>
              <a:chExt cx="11111754" cy="761088"/>
            </a:xfrm>
          </p:grpSpPr>
          <p:sp>
            <p:nvSpPr>
              <p:cNvPr id="52" name="圓角矩形 51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3" name="圓角矩形 52"/>
              <p:cNvSpPr/>
              <p:nvPr/>
            </p:nvSpPr>
            <p:spPr>
              <a:xfrm>
                <a:off x="779929" y="240728"/>
                <a:ext cx="10560423" cy="761088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51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、班級數</a:t>
              </a:r>
              <a:r>
                <a:rPr lang="en-US" altLang="zh-TW" sz="24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P.4</a:t>
              </a:r>
              <a:r>
                <a:rPr lang="en-US" altLang="zh-TW" sz="24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492792"/>
              </p:ext>
            </p:extLst>
          </p:nvPr>
        </p:nvGraphicFramePr>
        <p:xfrm>
          <a:off x="361836" y="888367"/>
          <a:ext cx="8398248" cy="4331535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431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56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29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30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20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852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922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6684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80998">
                <a:tc rowSpan="2"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年級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班別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核定班級</a:t>
                      </a:r>
                      <a:r>
                        <a:rPr lang="zh-TW" sz="1400" b="1" kern="100" dirty="0" smtClean="0">
                          <a:effectLst/>
                          <a:latin typeface="+mn-ea"/>
                          <a:ea typeface="+mn-ea"/>
                        </a:rPr>
                        <a:t>數</a:t>
                      </a:r>
                      <a:endParaRPr lang="en-US" altLang="zh-TW" sz="1400" b="1" kern="10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 smtClean="0">
                          <a:effectLst/>
                          <a:latin typeface="+mn-ea"/>
                          <a:ea typeface="+mn-ea"/>
                        </a:rPr>
                        <a:t>總計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實際班級數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8418"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總計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年級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年級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年級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9932"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集中式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總計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09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普通班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54000" indent="-2540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本校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分校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分班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165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藝術才能班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416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體育班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身障特殊教育班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中途</a:t>
                      </a: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慈暉班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其他班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993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分散式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特殊教育資源班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資優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身障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99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特殊教育巡迴班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+mn-ea"/>
                          <a:ea typeface="+mn-ea"/>
                        </a:rPr>
                        <a:t>資優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420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身障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09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中途</a:t>
                      </a: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慈暉班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609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其他班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TW" sz="16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59865" marR="5986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8" name="矩形 57"/>
          <p:cNvSpPr/>
          <p:nvPr/>
        </p:nvSpPr>
        <p:spPr>
          <a:xfrm>
            <a:off x="4849904" y="1446883"/>
            <a:ext cx="3889004" cy="229882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364565" y="1435009"/>
            <a:ext cx="4485339" cy="230173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0" name="矩形 59"/>
          <p:cNvSpPr/>
          <p:nvPr/>
        </p:nvSpPr>
        <p:spPr>
          <a:xfrm>
            <a:off x="4849905" y="3736740"/>
            <a:ext cx="1004047" cy="146219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7552" y="3748615"/>
            <a:ext cx="4482352" cy="144741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圓角化單一角落矩形 55"/>
          <p:cNvSpPr/>
          <p:nvPr/>
        </p:nvSpPr>
        <p:spPr>
          <a:xfrm>
            <a:off x="4883395" y="3799164"/>
            <a:ext cx="3822022" cy="1374738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41300" indent="-241300">
              <a:lnSpc>
                <a:spcPts val="2400"/>
              </a:lnSpc>
            </a:pPr>
            <a:r>
              <a:rPr lang="en-US" altLang="zh-TW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不同年級集合於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同一班級</a:t>
            </a:r>
            <a:r>
              <a:rPr lang="zh-TW" altLang="en-US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上課，年級別請填在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學生數最多</a:t>
            </a:r>
            <a:r>
              <a:rPr lang="zh-TW" altLang="en-US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的年級。</a:t>
            </a:r>
            <a:endParaRPr lang="en-US" altLang="zh-TW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41300" indent="-241300">
              <a:lnSpc>
                <a:spcPts val="2400"/>
              </a:lnSpc>
            </a:pPr>
            <a:r>
              <a:rPr lang="en-US" altLang="zh-TW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</a:t>
            </a:r>
            <a:r>
              <a:rPr lang="zh-TW" altLang="en-US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各年級人數平均，請填在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最低年級</a:t>
            </a:r>
            <a:r>
              <a:rPr lang="zh-TW" altLang="en-US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並於附註欄位</a:t>
            </a:r>
            <a:r>
              <a:rPr lang="zh-TW" altLang="en-US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說明。</a:t>
            </a:r>
            <a:endParaRPr lang="zh-TW" altLang="en-US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671278" y="2191906"/>
            <a:ext cx="536891" cy="977191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集中式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671278" y="3994893"/>
            <a:ext cx="546848" cy="977191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分散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式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7" name="圖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15</a:t>
            </a:fld>
            <a:endParaRPr lang="zh-TW" altLang="en-US"/>
          </a:p>
        </p:txBody>
      </p:sp>
      <p:sp>
        <p:nvSpPr>
          <p:cNvPr id="24" name="圓角化單一角落矩形 23"/>
          <p:cNvSpPr/>
          <p:nvPr/>
        </p:nvSpPr>
        <p:spPr>
          <a:xfrm>
            <a:off x="3425616" y="2520306"/>
            <a:ext cx="3852624" cy="64879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000"/>
              </a:lnSpc>
              <a:spcBef>
                <a:spcPts val="100"/>
              </a:spcBef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藝才班：依「藝術教育法」成立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000"/>
              </a:lnSpc>
              <a:spcBef>
                <a:spcPts val="100"/>
              </a:spcBef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體育班：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「國民體育法」成立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375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053481"/>
              </p:ext>
            </p:extLst>
          </p:nvPr>
        </p:nvGraphicFramePr>
        <p:xfrm>
          <a:off x="450245" y="1013898"/>
          <a:ext cx="8288664" cy="4134372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104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25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30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391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896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139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95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視力正常</a:t>
                      </a:r>
                      <a:r>
                        <a:rPr lang="zh-TW" sz="1600" b="1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人數</a:t>
                      </a:r>
                      <a:endParaRPr lang="en-US" altLang="zh-TW" sz="1600" b="1" kern="100" dirty="0" smtClean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（</a:t>
                      </a: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兩眼均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0.9</a:t>
                      </a: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以上）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視力不良</a:t>
                      </a:r>
                      <a:r>
                        <a:rPr lang="zh-TW" sz="1600" b="1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人數</a:t>
                      </a:r>
                      <a:endParaRPr lang="en-US" altLang="zh-TW" sz="1600" b="1" kern="100" dirty="0" smtClean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（</a:t>
                      </a: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一或兩眼未達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0.9</a:t>
                      </a: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）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視力不良率（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%</a:t>
                      </a: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）</a:t>
                      </a:r>
                    </a:p>
                  </a:txBody>
                  <a:tcPr marL="50595" marR="50595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891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7891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7891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7891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6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89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0595" marR="505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7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0595" marR="50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grpSp>
        <p:nvGrpSpPr>
          <p:cNvPr id="31" name="群組 30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2" name="群組 31"/>
            <p:cNvGrpSpPr/>
            <p:nvPr/>
          </p:nvGrpSpPr>
          <p:grpSpPr>
            <a:xfrm>
              <a:off x="405092" y="153995"/>
              <a:ext cx="8333816" cy="598574"/>
              <a:chOff x="523874" y="203717"/>
              <a:chExt cx="11111754" cy="798099"/>
            </a:xfrm>
          </p:grpSpPr>
          <p:sp>
            <p:nvSpPr>
              <p:cNvPr id="35" name="圓角矩形 34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36" name="圓角矩形 35"/>
              <p:cNvSpPr/>
              <p:nvPr/>
            </p:nvSpPr>
            <p:spPr>
              <a:xfrm>
                <a:off x="779929" y="203717"/>
                <a:ext cx="10560423" cy="798099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34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、學生裸視視力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P.5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9" name="圓角矩形 38"/>
          <p:cNvSpPr/>
          <p:nvPr/>
        </p:nvSpPr>
        <p:spPr>
          <a:xfrm>
            <a:off x="534112" y="5272535"/>
            <a:ext cx="8204796" cy="838962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各年級男、女視力檢查學生數若與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在學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學生數比較，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增減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幅度超過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者，請提交人工審核，並於「送審原因」欄說明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原因。</a:t>
            </a:r>
            <a:endParaRPr lang="zh-TW" altLang="en-US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0" name="圖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16" y="5112488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505200" y="1013898"/>
            <a:ext cx="1712259" cy="413437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矩形 36"/>
          <p:cNvSpPr/>
          <p:nvPr/>
        </p:nvSpPr>
        <p:spPr>
          <a:xfrm>
            <a:off x="5217459" y="1013898"/>
            <a:ext cx="1792941" cy="413437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圓角化單一角落矩形 37"/>
          <p:cNvSpPr/>
          <p:nvPr/>
        </p:nvSpPr>
        <p:spPr>
          <a:xfrm>
            <a:off x="5528781" y="2358512"/>
            <a:ext cx="2963238" cy="1498419"/>
          </a:xfrm>
          <a:prstGeom prst="round1Rect">
            <a:avLst>
              <a:gd name="adj" fmla="val 26263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700"/>
              </a:lnSpc>
            </a:pP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視力不良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700"/>
              </a:lnSpc>
            </a:pP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或兩眼未達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0.9</a:t>
            </a:r>
          </a:p>
          <a:p>
            <a:pPr>
              <a:lnSpc>
                <a:spcPts val="2700"/>
              </a:lnSpc>
            </a:pP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戴眼鏡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或隱形眼鏡者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正在矯正視力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2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3594846" y="1682221"/>
            <a:ext cx="1488141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視力正常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5391048" y="1683040"/>
            <a:ext cx="1458866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視力不良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43" name="圖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718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群組 34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6" name="群組 35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39" name="圓角矩形 38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40" name="圓角矩形 39"/>
              <p:cNvSpPr/>
              <p:nvPr/>
            </p:nvSpPr>
            <p:spPr>
              <a:xfrm>
                <a:off x="779929" y="245129"/>
                <a:ext cx="10560423" cy="75668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>
                  <a:solidFill>
                    <a:srgbClr val="2F5597"/>
                  </a:solidFill>
                </a:endParaRPr>
              </a:p>
            </p:txBody>
          </p:sp>
        </p:grpSp>
        <p:sp>
          <p:nvSpPr>
            <p:cNvPr id="38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spc="50" dirty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原住民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學生統計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P.6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6" name="圓角矩形 45"/>
          <p:cNvSpPr/>
          <p:nvPr/>
        </p:nvSpPr>
        <p:spPr>
          <a:xfrm>
            <a:off x="787572" y="5536448"/>
            <a:ext cx="801576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因原住民學生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轉出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轉入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或其他因素，導致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資料較去年變動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大者，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請直接在附註欄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說明，並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申請人工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審核。</a:t>
            </a:r>
            <a:endParaRPr lang="zh-TW" altLang="en-US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7" name="圖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4" y="5483166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1929"/>
              </p:ext>
            </p:extLst>
          </p:nvPr>
        </p:nvGraphicFramePr>
        <p:xfrm>
          <a:off x="337326" y="814178"/>
          <a:ext cx="8453064" cy="4652049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80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5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153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153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53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197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1979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038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2038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469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4692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4692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346925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46925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97955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97955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69044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51344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50754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50754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51344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51344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</a:tblGrid>
              <a:tr h="167164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學生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上學年度畢業生及修業生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327"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r>
                        <a:rPr lang="en-US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r>
                        <a:rPr lang="en-US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en-US" altLang="zh-TW" sz="11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en-US" altLang="zh-TW" sz="11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en-US" altLang="zh-TW" sz="11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en-US" altLang="zh-TW" sz="1100" b="1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7620" algn="ctr">
                        <a:spcAft>
                          <a:spcPts val="0"/>
                        </a:spcAft>
                      </a:pPr>
                      <a:r>
                        <a:rPr lang="zh-TW" sz="1100" b="1" kern="100" spc="-3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上學年度畢業生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 spc="-3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上學年度修業生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8823"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今年國小畢業</a:t>
                      </a:r>
                      <a:endParaRPr lang="zh-TW" sz="10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88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0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非今年國小畢業</a:t>
                      </a:r>
                      <a:endParaRPr lang="zh-TW" sz="10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今年國小畢業</a:t>
                      </a:r>
                      <a:endParaRPr lang="zh-TW" sz="10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889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非今年國小畢業</a:t>
                      </a:r>
                      <a:endParaRPr lang="zh-TW" sz="10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計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114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21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阿美族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22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泰雅族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23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排灣族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24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布農族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卑南族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26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鄒族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27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魯凱族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28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賽夏族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29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雅美族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2A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邵族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2B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噶瑪蘭族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2C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太魯閣族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2D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撒奇萊雅族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2E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賽德克族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2F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拉阿魯哇族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9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2G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100" b="1" kern="100" spc="-3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卡那卡那富</a:t>
                      </a:r>
                      <a:r>
                        <a:rPr lang="zh-TW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族</a:t>
                      </a: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21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20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1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尚未申報族籍</a:t>
                      </a:r>
                      <a:endParaRPr lang="zh-TW" altLang="en-US" sz="11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100" b="1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69608">
                <a:tc gridSpan="2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上學年度原住民畢業生及修業生升學人數：男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人，女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人，上學年度原住民畢業生升學人數：男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人，女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人，上學年度原住民修業生升學人數：男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人，女</a:t>
                      </a:r>
                      <a:r>
                        <a:rPr lang="en-US" sz="900" b="1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900" b="1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</a:t>
                      </a:r>
                      <a:endParaRPr lang="zh-TW" sz="900" b="1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9452" marR="594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315075" y="823592"/>
            <a:ext cx="2488266" cy="444765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1604299" y="811840"/>
            <a:ext cx="4710775" cy="445857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319185" y="5271247"/>
            <a:ext cx="8484156" cy="17739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圓角化單一角落矩形 44"/>
          <p:cNvSpPr/>
          <p:nvPr/>
        </p:nvSpPr>
        <p:spPr>
          <a:xfrm>
            <a:off x="1655779" y="3351125"/>
            <a:ext cx="7134611" cy="480640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700"/>
              </a:lnSpc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身分認定，以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戶籍謄本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族籍證明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戶口名簿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有註記者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圓角化單一角落矩形 42"/>
          <p:cNvSpPr/>
          <p:nvPr/>
        </p:nvSpPr>
        <p:spPr>
          <a:xfrm>
            <a:off x="2264308" y="4409980"/>
            <a:ext cx="4007223" cy="650121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上學年畢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業生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升學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人數</a:t>
            </a:r>
            <a:r>
              <a:rPr lang="en-US" altLang="zh-TW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≦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上學年畢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業生總數</a:t>
            </a:r>
          </a:p>
        </p:txBody>
      </p:sp>
      <p:sp>
        <p:nvSpPr>
          <p:cNvPr id="49" name="文字方塊 48"/>
          <p:cNvSpPr txBox="1"/>
          <p:nvPr/>
        </p:nvSpPr>
        <p:spPr>
          <a:xfrm>
            <a:off x="2928286" y="2725321"/>
            <a:ext cx="2454175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原住民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學生數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6706448" y="2502356"/>
            <a:ext cx="1723177" cy="688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原住民畢</a:t>
            </a:r>
            <a:r>
              <a:rPr lang="en-US" altLang="zh-TW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/</a:t>
            </a:r>
          </a:p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修業生數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103708" y="5096308"/>
            <a:ext cx="2454175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原住民升學人數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41" name="圖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17</a:t>
            </a:fld>
            <a:endParaRPr lang="zh-TW" altLang="en-US"/>
          </a:p>
        </p:txBody>
      </p:sp>
      <p:sp>
        <p:nvSpPr>
          <p:cNvPr id="44" name="圓角化單一角落矩形 43"/>
          <p:cNvSpPr/>
          <p:nvPr/>
        </p:nvSpPr>
        <p:spPr>
          <a:xfrm>
            <a:off x="1725443" y="1941433"/>
            <a:ext cx="5108494" cy="373347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各年級原住民學生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≦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全體學生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833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群組 50"/>
          <p:cNvGrpSpPr/>
          <p:nvPr/>
        </p:nvGrpSpPr>
        <p:grpSpPr>
          <a:xfrm>
            <a:off x="405092" y="0"/>
            <a:ext cx="8333816" cy="991215"/>
            <a:chOff x="405092" y="0"/>
            <a:chExt cx="8333816" cy="991215"/>
          </a:xfrm>
        </p:grpSpPr>
        <p:grpSp>
          <p:nvGrpSpPr>
            <p:cNvPr id="52" name="群組 51"/>
            <p:cNvGrpSpPr/>
            <p:nvPr/>
          </p:nvGrpSpPr>
          <p:grpSpPr>
            <a:xfrm>
              <a:off x="405092" y="133965"/>
              <a:ext cx="8333816" cy="857250"/>
              <a:chOff x="405092" y="133965"/>
              <a:chExt cx="8333816" cy="857250"/>
            </a:xfrm>
          </p:grpSpPr>
          <p:grpSp>
            <p:nvGrpSpPr>
              <p:cNvPr id="55" name="群組 54"/>
              <p:cNvGrpSpPr/>
              <p:nvPr/>
            </p:nvGrpSpPr>
            <p:grpSpPr>
              <a:xfrm>
                <a:off x="405092" y="185054"/>
                <a:ext cx="8333816" cy="736773"/>
                <a:chOff x="523874" y="245129"/>
                <a:chExt cx="11111754" cy="982364"/>
              </a:xfrm>
            </p:grpSpPr>
            <p:sp>
              <p:nvSpPr>
                <p:cNvPr id="57" name="圓角矩形 56"/>
                <p:cNvSpPr/>
                <p:nvPr/>
              </p:nvSpPr>
              <p:spPr>
                <a:xfrm>
                  <a:off x="523874" y="245129"/>
                  <a:ext cx="11111754" cy="976379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58" name="圓角矩形 57"/>
                <p:cNvSpPr/>
                <p:nvPr/>
              </p:nvSpPr>
              <p:spPr>
                <a:xfrm>
                  <a:off x="779929" y="248781"/>
                  <a:ext cx="10560423" cy="978712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56" name="標題 1"/>
              <p:cNvSpPr txBox="1">
                <a:spLocks/>
              </p:cNvSpPr>
              <p:nvPr/>
            </p:nvSpPr>
            <p:spPr>
              <a:xfrm>
                <a:off x="597133" y="133965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5A</a:t>
                </a:r>
                <a:r>
                  <a:rPr lang="zh-TW" altLang="en-US" sz="30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、原住民籍校長</a:t>
                </a:r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及教師</a:t>
                </a:r>
                <a:r>
                  <a:rPr lang="zh-TW" altLang="en-US" sz="30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資料</a:t>
                </a:r>
                <a:endPara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r>
                  <a:rPr lang="zh-TW" altLang="en-US" sz="2000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                    </a:t>
                </a: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(</a:t>
                </a:r>
                <a:r>
                  <a:rPr lang="zh-TW" altLang="en-US" sz="200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請參考填表說明</a:t>
                </a:r>
                <a:r>
                  <a:rPr lang="en-US" altLang="zh-TW" sz="2000" b="1" dirty="0" smtClean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P.7</a:t>
                </a: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)</a:t>
                </a:r>
                <a:endParaRPr lang="en-US" altLang="zh-TW" sz="36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53" name="圖片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393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4" name="圖片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8835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925445"/>
              </p:ext>
            </p:extLst>
          </p:nvPr>
        </p:nvGraphicFramePr>
        <p:xfrm>
          <a:off x="405092" y="1055779"/>
          <a:ext cx="8358033" cy="461704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051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20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25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86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862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8624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86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2860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60128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一、原住民校長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刪除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族籍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年齡分組統計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學歷別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資格別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累計服務年資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教授族語課程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0128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二、原住民教師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9222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刪除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族籍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年齡分組統計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學歷別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資格別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累計服務年資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教授族語課程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  <a:endParaRPr lang="zh-TW" altLang="en-US" sz="16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zh-TW" altLang="en-US" sz="1400" b="1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zh-TW" altLang="en-US" sz="1400" b="1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83964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6229350"/>
            <a:ext cx="130175" cy="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2715985" y="2944742"/>
            <a:ext cx="1215071" cy="1711320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36000" tIns="45720" rIns="3600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未滿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25歲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55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25-29歲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56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30-34歲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57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35-39歲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58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40-44歲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59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45-49歲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60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50歲     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61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51歲     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62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52歲    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 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63歲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53歲     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64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歲</a:t>
            </a: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54歲          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65歲以上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900"/>
              </a:lnSpc>
              <a:defRPr sz="1000"/>
            </a:pPr>
            <a:endParaRPr lang="zh-TW" altLang="en-US" sz="8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</p:txBody>
      </p:sp>
      <p:grpSp>
        <p:nvGrpSpPr>
          <p:cNvPr id="33" name="群組 32"/>
          <p:cNvGrpSpPr/>
          <p:nvPr/>
        </p:nvGrpSpPr>
        <p:grpSpPr>
          <a:xfrm>
            <a:off x="628650" y="2479675"/>
            <a:ext cx="0" cy="0"/>
            <a:chOff x="0" y="0"/>
            <a:chExt cx="370" cy="361"/>
          </a:xfrm>
          <a:solidFill>
            <a:schemeClr val="bg1"/>
          </a:solidFill>
        </p:grpSpPr>
        <p:sp>
          <p:nvSpPr>
            <p:cNvPr id="34" name="Line 4"/>
            <p:cNvSpPr>
              <a:spLocks noChangeShapeType="1"/>
            </p:cNvSpPr>
            <p:nvPr/>
          </p:nvSpPr>
          <p:spPr bwMode="auto">
            <a:xfrm>
              <a:off x="0" y="358"/>
              <a:ext cx="288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5" name="Line 5"/>
            <p:cNvSpPr>
              <a:spLocks noChangeShapeType="1"/>
            </p:cNvSpPr>
            <p:nvPr/>
          </p:nvSpPr>
          <p:spPr bwMode="auto">
            <a:xfrm flipV="1">
              <a:off x="298" y="0"/>
              <a:ext cx="72" cy="36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2262980" y="2930849"/>
            <a:ext cx="400050" cy="435806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500"/>
              </a:lnSpc>
              <a:defRPr sz="1000"/>
            </a:pPr>
            <a:r>
              <a:rPr lang="zh-TW" altLang="en-US" sz="12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男</a:t>
            </a:r>
            <a:endParaRPr lang="zh-TW" altLang="en-US" sz="12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500"/>
              </a:lnSpc>
              <a:defRPr sz="1000"/>
            </a:pPr>
            <a:r>
              <a:rPr lang="zh-TW" altLang="en-US" sz="12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女</a:t>
            </a:r>
          </a:p>
          <a:p>
            <a:pPr algn="l" rtl="0">
              <a:lnSpc>
                <a:spcPts val="800"/>
              </a:lnSpc>
              <a:defRPr sz="1000"/>
            </a:pPr>
            <a:endParaRPr lang="zh-TW" altLang="en-US" sz="8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</p:txBody>
      </p:sp>
      <p:sp>
        <p:nvSpPr>
          <p:cNvPr id="62" name="Text Box 14"/>
          <p:cNvSpPr txBox="1">
            <a:spLocks noChangeArrowheads="1"/>
          </p:cNvSpPr>
          <p:nvPr/>
        </p:nvSpPr>
        <p:spPr bwMode="auto">
          <a:xfrm>
            <a:off x="6411326" y="2889359"/>
            <a:ext cx="1085850" cy="1308568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未滿</a:t>
            </a: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1年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1年至未滿5年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5年至未滿10年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10年至未滿15年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15年至未滿20年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20年至未滿25年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25年至未滿30年</a:t>
            </a:r>
          </a:p>
          <a:p>
            <a:pPr algn="l" rtl="0">
              <a:lnSpc>
                <a:spcPts val="12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30年以上</a:t>
            </a:r>
          </a:p>
          <a:p>
            <a:pPr algn="l" rtl="0">
              <a:lnSpc>
                <a:spcPts val="900"/>
              </a:lnSpc>
              <a:defRPr sz="1000"/>
            </a:pPr>
            <a:endParaRPr lang="zh-TW" altLang="en-US" sz="8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</p:txBody>
      </p:sp>
      <p:sp>
        <p:nvSpPr>
          <p:cNvPr id="65" name="Text Box 20"/>
          <p:cNvSpPr txBox="1">
            <a:spLocks noChangeArrowheads="1"/>
          </p:cNvSpPr>
          <p:nvPr/>
        </p:nvSpPr>
        <p:spPr bwMode="auto">
          <a:xfrm>
            <a:off x="4069582" y="2930848"/>
            <a:ext cx="919786" cy="1028309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440"/>
              </a:lnSpc>
              <a:defRPr sz="1000"/>
            </a:pPr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博士</a:t>
            </a:r>
            <a:endParaRPr lang="zh-TW" altLang="en-US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44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碩士</a:t>
            </a:r>
          </a:p>
          <a:p>
            <a:pPr algn="l" rtl="0">
              <a:lnSpc>
                <a:spcPts val="1440"/>
              </a:lnSpc>
              <a:defRPr sz="1000"/>
            </a:pPr>
            <a:r>
              <a:rPr lang="zh-TW" altLang="en-US" dirty="0" smtClean="0">
                <a:solidFill>
                  <a:srgbClr val="C00000"/>
                </a:solidFill>
                <a:latin typeface="新細明體"/>
                <a:ea typeface="新細明體"/>
              </a:rPr>
              <a:t>學士</a:t>
            </a:r>
            <a:endParaRPr lang="zh-TW" altLang="en-US" b="0" i="0" u="none" strike="noStrike" baseline="0" dirty="0">
              <a:solidFill>
                <a:srgbClr val="C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440"/>
              </a:lnSpc>
              <a:defRPr sz="1000"/>
            </a:pPr>
            <a:r>
              <a:rPr lang="zh-TW" altLang="en-US" b="0" i="0" u="none" strike="noStrike" baseline="0" dirty="0" smtClean="0">
                <a:solidFill>
                  <a:srgbClr val="C00000"/>
                </a:solidFill>
                <a:latin typeface="新細明體"/>
                <a:ea typeface="新細明體"/>
              </a:rPr>
              <a:t>專科</a:t>
            </a:r>
            <a:endParaRPr lang="zh-TW" altLang="en-US" b="0" i="0" u="none" strike="noStrike" baseline="0" dirty="0">
              <a:solidFill>
                <a:srgbClr val="C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44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其他</a:t>
            </a:r>
          </a:p>
          <a:p>
            <a:pPr algn="l" rtl="0">
              <a:lnSpc>
                <a:spcPts val="700"/>
              </a:lnSpc>
              <a:defRPr sz="1000"/>
            </a:pPr>
            <a:endParaRPr lang="zh-TW" altLang="en-US" sz="8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</p:txBody>
      </p:sp>
      <p:sp>
        <p:nvSpPr>
          <p:cNvPr id="69" name="Line 27"/>
          <p:cNvSpPr>
            <a:spLocks noChangeShapeType="1"/>
          </p:cNvSpPr>
          <p:nvPr/>
        </p:nvSpPr>
        <p:spPr bwMode="auto">
          <a:xfrm flipH="1">
            <a:off x="2502692" y="2042158"/>
            <a:ext cx="160338" cy="868363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0" name="Line 28"/>
          <p:cNvSpPr>
            <a:spLocks noChangeShapeType="1"/>
          </p:cNvSpPr>
          <p:nvPr/>
        </p:nvSpPr>
        <p:spPr bwMode="auto">
          <a:xfrm flipH="1">
            <a:off x="3436011" y="2038189"/>
            <a:ext cx="152400" cy="876300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1" name="Line 29"/>
          <p:cNvSpPr>
            <a:spLocks noChangeShapeType="1"/>
          </p:cNvSpPr>
          <p:nvPr/>
        </p:nvSpPr>
        <p:spPr bwMode="auto">
          <a:xfrm>
            <a:off x="4845631" y="1850695"/>
            <a:ext cx="16467" cy="1080153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2" name="Line 31"/>
          <p:cNvSpPr>
            <a:spLocks noChangeShapeType="1"/>
          </p:cNvSpPr>
          <p:nvPr/>
        </p:nvSpPr>
        <p:spPr bwMode="auto">
          <a:xfrm flipH="1">
            <a:off x="6590714" y="2020996"/>
            <a:ext cx="106362" cy="860425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pic>
        <p:nvPicPr>
          <p:cNvPr id="73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4" y="1878254"/>
            <a:ext cx="128587" cy="1285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74" name="Line 35"/>
          <p:cNvSpPr>
            <a:spLocks noChangeShapeType="1"/>
          </p:cNvSpPr>
          <p:nvPr/>
        </p:nvSpPr>
        <p:spPr bwMode="auto">
          <a:xfrm flipH="1">
            <a:off x="1195855" y="1990833"/>
            <a:ext cx="158750" cy="8905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grpSp>
        <p:nvGrpSpPr>
          <p:cNvPr id="75" name="群組 74"/>
          <p:cNvGrpSpPr/>
          <p:nvPr/>
        </p:nvGrpSpPr>
        <p:grpSpPr>
          <a:xfrm>
            <a:off x="628650" y="2479675"/>
            <a:ext cx="0" cy="0"/>
            <a:chOff x="0" y="0"/>
            <a:chExt cx="370" cy="361"/>
          </a:xfrm>
          <a:solidFill>
            <a:schemeClr val="bg1"/>
          </a:solidFill>
        </p:grpSpPr>
        <p:sp>
          <p:nvSpPr>
            <p:cNvPr id="76" name="Line 37"/>
            <p:cNvSpPr>
              <a:spLocks noChangeShapeType="1"/>
            </p:cNvSpPr>
            <p:nvPr/>
          </p:nvSpPr>
          <p:spPr bwMode="auto">
            <a:xfrm>
              <a:off x="0" y="358"/>
              <a:ext cx="288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77" name="Line 38"/>
            <p:cNvSpPr>
              <a:spLocks noChangeShapeType="1"/>
            </p:cNvSpPr>
            <p:nvPr/>
          </p:nvSpPr>
          <p:spPr bwMode="auto">
            <a:xfrm flipV="1">
              <a:off x="298" y="0"/>
              <a:ext cx="72" cy="36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78" name="Line 40"/>
          <p:cNvSpPr>
            <a:spLocks noChangeShapeType="1"/>
          </p:cNvSpPr>
          <p:nvPr/>
        </p:nvSpPr>
        <p:spPr bwMode="auto">
          <a:xfrm flipH="1">
            <a:off x="8051214" y="2020996"/>
            <a:ext cx="90487" cy="88423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grpSp>
        <p:nvGrpSpPr>
          <p:cNvPr id="79" name="群組 78"/>
          <p:cNvGrpSpPr/>
          <p:nvPr/>
        </p:nvGrpSpPr>
        <p:grpSpPr>
          <a:xfrm>
            <a:off x="628650" y="2479675"/>
            <a:ext cx="0" cy="0"/>
            <a:chOff x="0" y="0"/>
            <a:chExt cx="20" cy="25"/>
          </a:xfrm>
          <a:solidFill>
            <a:schemeClr val="bg1"/>
          </a:solidFill>
        </p:grpSpPr>
        <p:sp>
          <p:nvSpPr>
            <p:cNvPr id="80" name="Line 46"/>
            <p:cNvSpPr>
              <a:spLocks noChangeShapeType="1"/>
            </p:cNvSpPr>
            <p:nvPr/>
          </p:nvSpPr>
          <p:spPr bwMode="auto">
            <a:xfrm>
              <a:off x="-2" y="25"/>
              <a:ext cx="2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0" y="0"/>
              <a:ext cx="20" cy="25"/>
            </a:xfrm>
            <a:custGeom>
              <a:avLst/>
              <a:gdLst>
                <a:gd name="T0" fmla="*/ 0 w 345"/>
                <a:gd name="T1" fmla="*/ 0 h 382"/>
                <a:gd name="T2" fmla="*/ 0 w 345"/>
                <a:gd name="T3" fmla="*/ 0 h 38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45" h="382">
                  <a:moveTo>
                    <a:pt x="345" y="382"/>
                  </a:moveTo>
                  <a:lnTo>
                    <a:pt x="0" y="0"/>
                  </a:lnTo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82" name="Line 49"/>
          <p:cNvSpPr>
            <a:spLocks noChangeShapeType="1"/>
          </p:cNvSpPr>
          <p:nvPr/>
        </p:nvSpPr>
        <p:spPr bwMode="auto">
          <a:xfrm flipH="1">
            <a:off x="7224126" y="2722671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grpSp>
        <p:nvGrpSpPr>
          <p:cNvPr id="83" name="群組 82"/>
          <p:cNvGrpSpPr/>
          <p:nvPr/>
        </p:nvGrpSpPr>
        <p:grpSpPr>
          <a:xfrm>
            <a:off x="628650" y="2479675"/>
            <a:ext cx="0" cy="0"/>
            <a:chOff x="0" y="0"/>
            <a:chExt cx="16" cy="34"/>
          </a:xfrm>
          <a:solidFill>
            <a:schemeClr val="bg1"/>
          </a:solidFill>
        </p:grpSpPr>
        <p:sp>
          <p:nvSpPr>
            <p:cNvPr id="84" name="Line 50"/>
            <p:cNvSpPr>
              <a:spLocks noChangeShapeType="1"/>
            </p:cNvSpPr>
            <p:nvPr/>
          </p:nvSpPr>
          <p:spPr bwMode="auto">
            <a:xfrm>
              <a:off x="-3" y="34"/>
              <a:ext cx="19" cy="0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5" name="Line 51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6" cy="34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grpSp>
        <p:nvGrpSpPr>
          <p:cNvPr id="86" name="群組 85"/>
          <p:cNvGrpSpPr/>
          <p:nvPr/>
        </p:nvGrpSpPr>
        <p:grpSpPr>
          <a:xfrm>
            <a:off x="628650" y="2479675"/>
            <a:ext cx="0" cy="0"/>
            <a:chOff x="0" y="0"/>
            <a:chExt cx="16" cy="34"/>
          </a:xfrm>
          <a:solidFill>
            <a:schemeClr val="bg1"/>
          </a:solidFill>
        </p:grpSpPr>
        <p:sp>
          <p:nvSpPr>
            <p:cNvPr id="87" name="Line 54"/>
            <p:cNvSpPr>
              <a:spLocks noChangeShapeType="1"/>
            </p:cNvSpPr>
            <p:nvPr/>
          </p:nvSpPr>
          <p:spPr bwMode="auto">
            <a:xfrm>
              <a:off x="-3" y="34"/>
              <a:ext cx="19" cy="0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8" name="Line 5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6" cy="34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grpSp>
        <p:nvGrpSpPr>
          <p:cNvPr id="90" name="群組 89"/>
          <p:cNvGrpSpPr/>
          <p:nvPr/>
        </p:nvGrpSpPr>
        <p:grpSpPr>
          <a:xfrm>
            <a:off x="628650" y="2479675"/>
            <a:ext cx="0" cy="0"/>
            <a:chOff x="0" y="0"/>
            <a:chExt cx="16" cy="34"/>
          </a:xfrm>
          <a:solidFill>
            <a:schemeClr val="bg1"/>
          </a:solidFill>
        </p:grpSpPr>
        <p:sp>
          <p:nvSpPr>
            <p:cNvPr id="91" name="Line 33"/>
            <p:cNvSpPr>
              <a:spLocks noChangeShapeType="1"/>
            </p:cNvSpPr>
            <p:nvPr/>
          </p:nvSpPr>
          <p:spPr bwMode="auto">
            <a:xfrm>
              <a:off x="-3" y="34"/>
              <a:ext cx="19" cy="0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2" name="Line 34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6" cy="34"/>
            </a:xfrm>
            <a:prstGeom prst="line">
              <a:avLst/>
            </a:prstGeom>
            <a:grp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94" name="Text Box 21"/>
          <p:cNvSpPr txBox="1">
            <a:spLocks noChangeArrowheads="1"/>
          </p:cNvSpPr>
          <p:nvPr/>
        </p:nvSpPr>
        <p:spPr bwMode="auto">
          <a:xfrm>
            <a:off x="1060871" y="2891284"/>
            <a:ext cx="1009229" cy="2654004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阿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美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泰雅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排灣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布農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卑南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鄒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marL="0" marR="0" indent="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魯凱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/>
            </a:r>
            <a:b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</a:b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賽夏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雅美族</a:t>
            </a:r>
            <a:r>
              <a:rPr lang="en-US" altLang="zh-TW" sz="1000" dirty="0">
                <a:solidFill>
                  <a:srgbClr val="000000"/>
                </a:solidFill>
                <a:latin typeface="新細明體"/>
              </a:rPr>
              <a:t>(</a:t>
            </a:r>
            <a:r>
              <a:rPr lang="zh-TW" altLang="en-US" sz="1000" dirty="0">
                <a:solidFill>
                  <a:srgbClr val="000000"/>
                </a:solidFill>
                <a:latin typeface="新細明體"/>
              </a:rPr>
              <a:t>達悟族</a:t>
            </a:r>
            <a:r>
              <a:rPr lang="en-US" altLang="zh-TW" sz="1000" dirty="0" smtClean="0">
                <a:solidFill>
                  <a:srgbClr val="000000"/>
                </a:solidFill>
                <a:latin typeface="新細明體"/>
              </a:rPr>
              <a:t>)</a:t>
            </a: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邵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噶瑪蘭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太魯閣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撒奇萊雅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賽德克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拉阿魯哇族</a:t>
            </a:r>
            <a:endParaRPr lang="zh-TW" altLang="zh-TW" sz="1000" dirty="0"/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卡那卡那富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/>
              <a:t>尚未</a:t>
            </a:r>
            <a:r>
              <a:rPr lang="zh-TW" altLang="en-US" sz="1000" dirty="0" smtClean="0"/>
              <a:t>申報族籍</a:t>
            </a:r>
            <a:endParaRPr lang="en-US" altLang="zh-TW" sz="1000" b="0" i="0" u="none" strike="noStrike" baseline="0" dirty="0" smtClean="0"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              </a:t>
            </a:r>
            <a: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/>
            </a:r>
            <a:b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</a:br>
            <a:endParaRPr lang="zh-TW" altLang="zh-TW" sz="1000" dirty="0">
              <a:effectLst/>
            </a:endParaRPr>
          </a:p>
        </p:txBody>
      </p:sp>
      <p:sp>
        <p:nvSpPr>
          <p:cNvPr id="95" name="Line 49"/>
          <p:cNvSpPr>
            <a:spLocks noChangeShapeType="1"/>
          </p:cNvSpPr>
          <p:nvPr/>
        </p:nvSpPr>
        <p:spPr bwMode="auto">
          <a:xfrm flipH="1">
            <a:off x="5743317" y="1775860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96" name="Line 49"/>
          <p:cNvSpPr>
            <a:spLocks noChangeShapeType="1"/>
          </p:cNvSpPr>
          <p:nvPr/>
        </p:nvSpPr>
        <p:spPr bwMode="auto">
          <a:xfrm flipH="1">
            <a:off x="5685384" y="2792194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1" name="Text Box 10"/>
          <p:cNvSpPr txBox="1">
            <a:spLocks noChangeArrowheads="1"/>
          </p:cNvSpPr>
          <p:nvPr/>
        </p:nvSpPr>
        <p:spPr bwMode="auto">
          <a:xfrm>
            <a:off x="5218384" y="2930848"/>
            <a:ext cx="965466" cy="526727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0">
              <a:lnSpc>
                <a:spcPts val="1500"/>
              </a:lnSpc>
              <a:defRPr sz="1000"/>
            </a:pPr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專任</a:t>
            </a: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教師</a:t>
            </a:r>
          </a:p>
          <a:p>
            <a:pPr rtl="0">
              <a:lnSpc>
                <a:spcPts val="1500"/>
              </a:lnSpc>
              <a:defRPr sz="1000"/>
            </a:pPr>
            <a:r>
              <a:rPr lang="zh-TW" altLang="en-US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長期代理</a:t>
            </a:r>
            <a:r>
              <a:rPr lang="zh-TW" altLang="en-US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教師</a:t>
            </a:r>
            <a:endParaRPr lang="zh-TW" altLang="en-US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</p:txBody>
      </p:sp>
      <p:sp>
        <p:nvSpPr>
          <p:cNvPr id="97" name="Text Box 21"/>
          <p:cNvSpPr txBox="1">
            <a:spLocks noChangeArrowheads="1"/>
          </p:cNvSpPr>
          <p:nvPr/>
        </p:nvSpPr>
        <p:spPr bwMode="auto">
          <a:xfrm>
            <a:off x="7667747" y="2854051"/>
            <a:ext cx="1009229" cy="2691238"/>
          </a:xfrm>
          <a:prstGeom prst="rect">
            <a:avLst/>
          </a:prstGeom>
          <a:solidFill>
            <a:srgbClr val="CBE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無</a:t>
            </a: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阿</a:t>
            </a: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美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泰雅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排灣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布農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卑南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algn="l" rtl="0">
              <a:lnSpc>
                <a:spcPts val="1100"/>
              </a:lnSpc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鄒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zh-TW" altLang="en-US" sz="1000" b="0" i="0" u="none" strike="noStrike" baseline="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 marL="0" marR="0" indent="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魯凱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/>
            </a:r>
            <a:b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</a:br>
            <a:r>
              <a:rPr lang="zh-TW" altLang="en-US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>賽夏</a:t>
            </a: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雅美族</a:t>
            </a:r>
            <a:r>
              <a:rPr lang="en-US" altLang="zh-TW" sz="1000" dirty="0">
                <a:solidFill>
                  <a:srgbClr val="000000"/>
                </a:solidFill>
                <a:latin typeface="新細明體"/>
              </a:rPr>
              <a:t>(</a:t>
            </a:r>
            <a:r>
              <a:rPr lang="zh-TW" altLang="en-US" sz="1000" dirty="0">
                <a:solidFill>
                  <a:srgbClr val="000000"/>
                </a:solidFill>
                <a:latin typeface="新細明體"/>
              </a:rPr>
              <a:t>達悟族</a:t>
            </a:r>
            <a:r>
              <a:rPr lang="en-US" altLang="zh-TW" sz="1000" dirty="0" smtClean="0">
                <a:solidFill>
                  <a:srgbClr val="000000"/>
                </a:solidFill>
                <a:latin typeface="新細明體"/>
              </a:rPr>
              <a:t>)</a:t>
            </a: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邵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噶瑪蘭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太魯閣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撒奇萊雅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賽德克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拉阿魯哇族</a:t>
            </a:r>
            <a:endParaRPr lang="zh-TW" altLang="zh-TW" sz="1000" dirty="0"/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>
                <a:solidFill>
                  <a:srgbClr val="000000"/>
                </a:solidFill>
                <a:latin typeface="新細明體"/>
                <a:ea typeface="新細明體"/>
              </a:rPr>
              <a:t>卡那卡那富</a:t>
            </a:r>
            <a:r>
              <a:rPr lang="zh-TW" altLang="en-US" sz="1000" dirty="0" smtClean="0">
                <a:solidFill>
                  <a:srgbClr val="000000"/>
                </a:solidFill>
                <a:latin typeface="新細明體"/>
                <a:ea typeface="新細明體"/>
              </a:rPr>
              <a:t>族</a:t>
            </a:r>
            <a:endParaRPr lang="en-US" altLang="zh-TW" sz="100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lnSpc>
                <a:spcPts val="1100"/>
              </a:lnSpc>
              <a:defRPr sz="1000"/>
            </a:pPr>
            <a:r>
              <a:rPr lang="zh-TW" altLang="en-US" sz="1000" dirty="0" smtClean="0"/>
              <a:t>其他</a:t>
            </a: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b="0" i="0" u="none" strike="noStrike" baseline="0" dirty="0" smtClean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endParaRPr lang="en-US" altLang="zh-TW" sz="1000" dirty="0">
              <a:solidFill>
                <a:srgbClr val="000000"/>
              </a:solidFill>
              <a:latin typeface="新細明體"/>
              <a:ea typeface="新細明體"/>
            </a:endParaRPr>
          </a:p>
          <a:p>
            <a:pPr>
              <a:defRPr sz="1000"/>
            </a:pPr>
            <a:r>
              <a:rPr lang="zh-TW" altLang="en-US" sz="1000" b="0" i="0" u="none" strike="noStrike" baseline="0" dirty="0" smtClean="0">
                <a:solidFill>
                  <a:srgbClr val="000000"/>
                </a:solidFill>
                <a:latin typeface="新細明體"/>
                <a:ea typeface="新細明體"/>
              </a:rPr>
              <a:t>               </a:t>
            </a:r>
            <a: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  <a:t/>
            </a:r>
            <a:br>
              <a:rPr lang="en-US" altLang="zh-TW" sz="1000" b="0" i="0" u="none" strike="noStrike" baseline="0" dirty="0">
                <a:solidFill>
                  <a:srgbClr val="000000"/>
                </a:solidFill>
                <a:latin typeface="新細明體"/>
                <a:ea typeface="新細明體"/>
              </a:rPr>
            </a:br>
            <a:endParaRPr lang="zh-TW" altLang="zh-TW" sz="1000" dirty="0">
              <a:effectLst/>
            </a:endParaRPr>
          </a:p>
        </p:txBody>
      </p:sp>
      <p:pic>
        <p:nvPicPr>
          <p:cNvPr id="98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66" y="2924357"/>
            <a:ext cx="128587" cy="1285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3" name="矩形 2"/>
          <p:cNvSpPr/>
          <p:nvPr/>
        </p:nvSpPr>
        <p:spPr>
          <a:xfrm>
            <a:off x="418043" y="1055779"/>
            <a:ext cx="8354482" cy="103972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9" name="矩形 98"/>
          <p:cNvSpPr/>
          <p:nvPr/>
        </p:nvSpPr>
        <p:spPr>
          <a:xfrm>
            <a:off x="419169" y="2095508"/>
            <a:ext cx="8354482" cy="355281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0" name="文字方塊 99"/>
          <p:cNvSpPr txBox="1"/>
          <p:nvPr/>
        </p:nvSpPr>
        <p:spPr>
          <a:xfrm>
            <a:off x="437895" y="1070290"/>
            <a:ext cx="1889379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原住民籍校長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101" name="文字方塊 100"/>
          <p:cNvSpPr txBox="1"/>
          <p:nvPr/>
        </p:nvSpPr>
        <p:spPr>
          <a:xfrm>
            <a:off x="432648" y="2137924"/>
            <a:ext cx="1942773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原住民籍教師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102" name="Line 49"/>
          <p:cNvSpPr>
            <a:spLocks noChangeShapeType="1"/>
          </p:cNvSpPr>
          <p:nvPr/>
        </p:nvSpPr>
        <p:spPr bwMode="auto">
          <a:xfrm flipH="1">
            <a:off x="8338550" y="2688829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3" name="Line 49"/>
          <p:cNvSpPr>
            <a:spLocks noChangeShapeType="1"/>
          </p:cNvSpPr>
          <p:nvPr/>
        </p:nvSpPr>
        <p:spPr bwMode="auto">
          <a:xfrm flipH="1">
            <a:off x="4481229" y="2772173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4" name="Line 49"/>
          <p:cNvSpPr>
            <a:spLocks noChangeShapeType="1"/>
          </p:cNvSpPr>
          <p:nvPr/>
        </p:nvSpPr>
        <p:spPr bwMode="auto">
          <a:xfrm flipH="1">
            <a:off x="3109575" y="2780041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5" name="Line 49"/>
          <p:cNvSpPr>
            <a:spLocks noChangeShapeType="1"/>
          </p:cNvSpPr>
          <p:nvPr/>
        </p:nvSpPr>
        <p:spPr bwMode="auto">
          <a:xfrm flipH="1">
            <a:off x="2327274" y="2751064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6" name="Line 49"/>
          <p:cNvSpPr>
            <a:spLocks noChangeShapeType="1"/>
          </p:cNvSpPr>
          <p:nvPr/>
        </p:nvSpPr>
        <p:spPr bwMode="auto">
          <a:xfrm flipH="1">
            <a:off x="1508230" y="2727103"/>
            <a:ext cx="14288" cy="166688"/>
          </a:xfrm>
          <a:prstGeom prst="lin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89" name="文字方塊 50"/>
          <p:cNvSpPr txBox="1"/>
          <p:nvPr/>
        </p:nvSpPr>
        <p:spPr>
          <a:xfrm>
            <a:off x="5306291" y="1901149"/>
            <a:ext cx="813027" cy="467978"/>
          </a:xfrm>
          <a:prstGeom prst="rect">
            <a:avLst/>
          </a:prstGeom>
          <a:solidFill>
            <a:srgbClr val="CBE9F1"/>
          </a:solidFill>
          <a:ln w="9525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專任教師</a:t>
            </a:r>
            <a:endParaRPr lang="en-US" altLang="zh-TW" dirty="0"/>
          </a:p>
          <a:p>
            <a:r>
              <a:rPr lang="zh-TW" altLang="en-US" dirty="0"/>
              <a:t>其他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18</a:t>
            </a:fld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3303890" y="2914489"/>
            <a:ext cx="0" cy="17113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學年報表增刪修訂</a:t>
            </a:r>
            <a:endParaRPr lang="zh-TW" altLang="en-US" sz="3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1</a:t>
            </a:fld>
            <a:endParaRPr lang="en-US" altLang="zh-TW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721424"/>
              </p:ext>
            </p:extLst>
          </p:nvPr>
        </p:nvGraphicFramePr>
        <p:xfrm>
          <a:off x="485232" y="962807"/>
          <a:ext cx="8173536" cy="531006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457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35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977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66490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63961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表號</a:t>
                      </a:r>
                      <a:endParaRPr lang="zh-TW" altLang="en-US" sz="20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表名</a:t>
                      </a:r>
                      <a:endParaRPr lang="zh-TW" altLang="en-US" sz="20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修訂後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89405">
                <a:tc rowSpan="2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學校概況表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「校長出生年月」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「校長電話」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「傳真號碼」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「學校公務電子信箱」</a:t>
                      </a:r>
                      <a:endParaRPr lang="en-US" altLang="zh-TW" sz="2000" b="0" u="none" baseline="0" dirty="0" smtClean="0">
                        <a:solidFill>
                          <a:srgbClr val="343434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刪除</a:t>
                      </a:r>
                      <a:endParaRPr kumimoji="0" lang="en-US" altLang="zh-TW" sz="2000" b="1" kern="1200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894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分校、分班</a:t>
                      </a: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「原住民學生數」、「上學年度畢業生數」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0077166"/>
                  </a:ext>
                </a:extLst>
              </a:tr>
              <a:tr h="689585">
                <a:tc rowSpan="3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5A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原住民籍校長及教師資料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原住民校長及教師資料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表名</a:t>
                      </a: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修正</a:t>
                      </a:r>
                      <a:r>
                        <a:rPr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為：原住民</a:t>
                      </a:r>
                      <a:r>
                        <a:rPr lang="zh-TW" altLang="en-US" sz="2000" u="sng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籍</a:t>
                      </a:r>
                      <a:r>
                        <a:rPr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校長及教師資料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8644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「教育大學及師範校院」</a:t>
                      </a:r>
                      <a:endParaRPr kumimoji="0" lang="en-US" altLang="zh-TW" sz="2000" b="0" u="none" kern="1200" dirty="0" smtClean="0">
                        <a:solidFill>
                          <a:schemeClr val="tx1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「一般大學校院教育系」</a:t>
                      </a:r>
                      <a:endParaRPr kumimoji="0" lang="en-US" altLang="zh-TW" sz="2000" b="0" u="none" kern="1200" dirty="0" smtClean="0">
                        <a:solidFill>
                          <a:schemeClr val="tx1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「一般大學校院一般系」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為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「學士」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  <a:tr h="860663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「師範專科」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「其他專科」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為「專科」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759694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27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70665"/>
              </p:ext>
            </p:extLst>
          </p:nvPr>
        </p:nvGraphicFramePr>
        <p:xfrm>
          <a:off x="363553" y="894399"/>
          <a:ext cx="8322011" cy="4611438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343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33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66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09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144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439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325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218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4328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8619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7546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7201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7201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56047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343285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319282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456047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319282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319282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53770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383517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330458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</a:tblGrid>
              <a:tr h="20844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刪除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僑居地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學生總計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年級別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新舊生別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上學年度畢業生及修業生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64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年級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</a:t>
                      </a:r>
                      <a:r>
                        <a:rPr lang="zh-TW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年度</a:t>
                      </a:r>
                      <a:endParaRPr lang="en-US" altLang="zh-TW" sz="1400" kern="100" dirty="0" smtClean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畢業生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上學</a:t>
                      </a:r>
                      <a:r>
                        <a:rPr lang="zh-TW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年度</a:t>
                      </a:r>
                      <a:endParaRPr lang="en-US" altLang="zh-TW" sz="1400" kern="100" dirty="0" smtClean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修業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生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64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新生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舊生</a:t>
                      </a: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總計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318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77922">
                <a:tc gridSpan="2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僑居地若為「其他」者：其國家為</a:t>
                      </a:r>
                      <a:r>
                        <a:rPr lang="en-US" sz="1400" u="sng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   </a:t>
                      </a: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，僑生計</a:t>
                      </a:r>
                      <a:r>
                        <a:rPr lang="zh-TW" sz="1400" u="sng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sz="1400" u="sng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r>
                        <a:rPr lang="en-US" sz="1400" u="sng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人、女</a:t>
                      </a:r>
                      <a:r>
                        <a:rPr lang="en-US" sz="1400" u="sng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)</a:t>
                      </a:r>
                      <a:endParaRPr lang="zh-TW" sz="1400" kern="1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77922">
                <a:tc gridSpan="2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r>
                        <a:rPr lang="zh-TW" altLang="en-US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                               </a:t>
                      </a:r>
                      <a:r>
                        <a:rPr lang="en-US" sz="1400" kern="100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  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其國家為</a:t>
                      </a:r>
                      <a:r>
                        <a:rPr lang="en-US" sz="1400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   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，僑生計</a:t>
                      </a:r>
                      <a:r>
                        <a:rPr lang="en-US" sz="1400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男</a:t>
                      </a:r>
                      <a:r>
                        <a:rPr lang="en-US" sz="1400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人、女</a:t>
                      </a:r>
                      <a:r>
                        <a:rPr lang="en-US" sz="1400" u="sng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人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)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118" marR="54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grpSp>
        <p:nvGrpSpPr>
          <p:cNvPr id="36" name="群組 35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7" name="群組 36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40" name="圓角矩形 39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41" name="圓角矩形 40"/>
              <p:cNvSpPr/>
              <p:nvPr/>
            </p:nvSpPr>
            <p:spPr>
              <a:xfrm>
                <a:off x="779929" y="245129"/>
                <a:ext cx="10560423" cy="75668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39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spc="50" dirty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僑生及港澳學生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P.8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4" name="圓角矩形 43"/>
          <p:cNvSpPr/>
          <p:nvPr/>
        </p:nvSpPr>
        <p:spPr>
          <a:xfrm>
            <a:off x="768031" y="5685462"/>
            <a:ext cx="6089969" cy="673459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各年級僑生及港澳生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 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≦ 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各年級全體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</a:t>
            </a:r>
          </a:p>
        </p:txBody>
      </p:sp>
      <p:pic>
        <p:nvPicPr>
          <p:cNvPr id="45" name="圖片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12" y="5568082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58" y="1852458"/>
            <a:ext cx="142875" cy="1333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矩形 1"/>
          <p:cNvSpPr/>
          <p:nvPr/>
        </p:nvSpPr>
        <p:spPr>
          <a:xfrm>
            <a:off x="1151002" y="879764"/>
            <a:ext cx="3116918" cy="405082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4267920" y="877139"/>
            <a:ext cx="965307" cy="405703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5233227" y="878342"/>
            <a:ext cx="3452337" cy="405583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圓角化單一角落矩形 41"/>
          <p:cNvSpPr/>
          <p:nvPr/>
        </p:nvSpPr>
        <p:spPr>
          <a:xfrm>
            <a:off x="687839" y="1824767"/>
            <a:ext cx="3743838" cy="2964839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361950" indent="-361950">
              <a:lnSpc>
                <a:spcPts val="24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１</a:t>
            </a:r>
            <a:r>
              <a:rPr lang="en-US" altLang="zh-TW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僑生</a:t>
            </a:r>
            <a:r>
              <a:rPr lang="zh-TW" altLang="en-US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：海外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出生連續居留迄今，或最近連續居留海外</a:t>
            </a:r>
            <a:r>
              <a:rPr lang="en-US" altLang="zh-TW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年以上，並取得僑居地永久或長期居留證件回國就學之華裔</a:t>
            </a:r>
            <a:r>
              <a:rPr lang="zh-TW" altLang="en-US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學生。</a:t>
            </a:r>
            <a:endParaRPr lang="zh-TW" altLang="en-US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6700" indent="-266700">
              <a:lnSpc>
                <a:spcPts val="2400"/>
              </a:lnSpc>
              <a:spcBef>
                <a:spcPts val="600"/>
              </a:spcBef>
            </a:pPr>
            <a:r>
              <a:rPr lang="en-US" altLang="zh-TW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港澳生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：香港或澳門（以下簡稱港澳）居民，取得港澳永久居留資格證件，且最近連續居留境外</a:t>
            </a:r>
            <a:r>
              <a:rPr lang="en-US" altLang="zh-TW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年以上者，得申請來臺灣地區就學。</a:t>
            </a:r>
          </a:p>
        </p:txBody>
      </p:sp>
      <p:sp>
        <p:nvSpPr>
          <p:cNvPr id="43" name="圓角化單一角落矩形 42"/>
          <p:cNvSpPr/>
          <p:nvPr/>
        </p:nvSpPr>
        <p:spPr>
          <a:xfrm>
            <a:off x="4482895" y="2047757"/>
            <a:ext cx="1202483" cy="1922474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90000" rIns="36000" bIns="90000" rtlCol="0" anchor="ctr"/>
          <a:lstStyle/>
          <a:p>
            <a:pPr>
              <a:lnSpc>
                <a:spcPts val="2700"/>
              </a:lnSpc>
            </a:pPr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新生</a:t>
            </a:r>
            <a:r>
              <a:rPr lang="zh-TW" altLang="en-US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：當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學年學校新報到之學生（</a:t>
            </a:r>
            <a:r>
              <a:rPr lang="zh-TW" altLang="en-US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如：轉</a:t>
            </a:r>
            <a:r>
              <a: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學生）</a:t>
            </a:r>
          </a:p>
        </p:txBody>
      </p:sp>
      <p:sp>
        <p:nvSpPr>
          <p:cNvPr id="48" name="文字方塊 47"/>
          <p:cNvSpPr txBox="1"/>
          <p:nvPr/>
        </p:nvSpPr>
        <p:spPr>
          <a:xfrm>
            <a:off x="1172251" y="968205"/>
            <a:ext cx="1096986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學生數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6486930" y="1985808"/>
            <a:ext cx="2060649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畢</a:t>
            </a:r>
            <a:r>
              <a:rPr lang="en-US" altLang="zh-TW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/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修業生數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418043" y="4981269"/>
            <a:ext cx="1851194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其他僑居地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69139" y="4934175"/>
            <a:ext cx="8316425" cy="54694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6" name="圖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19</a:t>
            </a:fld>
            <a:endParaRPr lang="zh-TW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5948580" y="4040241"/>
            <a:ext cx="2877232" cy="1566325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343434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</a:t>
            </a:r>
            <a:r>
              <a:rPr lang="zh-TW" altLang="en-US" sz="2000" b="1" dirty="0">
                <a:solidFill>
                  <a:srgbClr val="343434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對僑生之</a:t>
            </a:r>
            <a:r>
              <a:rPr lang="zh-TW" altLang="en-US" sz="2000" b="1" dirty="0" smtClean="0">
                <a:solidFill>
                  <a:srgbClr val="343434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認定有疑義請電洽：教育部國際司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江奇晉先生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(02)7736-6712</a:t>
            </a:r>
            <a:r>
              <a:rPr lang="zh-TW" altLang="en-US" sz="2000" b="1" dirty="0">
                <a:solidFill>
                  <a:srgbClr val="343434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或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僑務委員會僑生處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(02)2327-2646</a:t>
            </a:r>
            <a:r>
              <a:rPr lang="zh-TW" altLang="en-US" sz="2000" b="1" dirty="0">
                <a:solidFill>
                  <a:srgbClr val="343434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。</a:t>
            </a:r>
            <a:endParaRPr lang="zh-TW" altLang="en-US" sz="2000" dirty="0">
              <a:solidFill>
                <a:srgbClr val="343434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56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群組 38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40" name="群組 39"/>
            <p:cNvGrpSpPr/>
            <p:nvPr/>
          </p:nvGrpSpPr>
          <p:grpSpPr>
            <a:xfrm>
              <a:off x="405092" y="178268"/>
              <a:ext cx="8333816" cy="571562"/>
              <a:chOff x="523874" y="236081"/>
              <a:chExt cx="11111754" cy="762083"/>
            </a:xfrm>
          </p:grpSpPr>
          <p:sp>
            <p:nvSpPr>
              <p:cNvPr id="43" name="圓角矩形 42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44" name="圓角矩形 43"/>
              <p:cNvSpPr/>
              <p:nvPr/>
            </p:nvSpPr>
            <p:spPr>
              <a:xfrm>
                <a:off x="779929" y="2360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42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、教師資料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P.9~10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45" name="圖片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783" y="265747"/>
            <a:ext cx="511383" cy="4674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圖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60" y="0"/>
            <a:ext cx="346101" cy="736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64" name="表格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405195"/>
              </p:ext>
            </p:extLst>
          </p:nvPr>
        </p:nvGraphicFramePr>
        <p:xfrm>
          <a:off x="382496" y="789864"/>
          <a:ext cx="8324839" cy="3990426"/>
        </p:xfrm>
        <a:graphic>
          <a:graphicData uri="http://schemas.openxmlformats.org/drawingml/2006/table">
            <a:tbl>
              <a:tblPr/>
              <a:tblGrid>
                <a:gridCol w="9032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38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38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19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301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840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55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08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3593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4204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9167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5101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02808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74345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121427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308879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86870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100023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106165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484095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107576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36508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140010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192256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595430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</a:tblGrid>
              <a:tr h="187824">
                <a:tc gridSpan="26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年齡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分組統計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含長期代理教師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年齡別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未滿</a:t>
                      </a:r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25-29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30-34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35-39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40-44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45-49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50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51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60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65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歲以上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校長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教師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7824">
                <a:tc gridSpan="26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學歷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別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含長期代理教師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98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學歷別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博士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碩士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學士</a:t>
                      </a:r>
                      <a:endParaRPr lang="zh-TW" alt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專科</a:t>
                      </a:r>
                      <a:endParaRPr lang="en-US" altLang="zh-TW" sz="1200" b="1" i="0" u="none" strike="noStrike" dirty="0">
                        <a:solidFill>
                          <a:srgbClr val="C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其他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78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長代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長代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長代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長代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en-US" altLang="zh-TW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200" b="1" dirty="0" smtClean="0"/>
                        <a:t>長代</a:t>
                      </a:r>
                      <a:endParaRPr lang="zh-TW" altLang="en-US" sz="1200" b="1" dirty="0"/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正式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長代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校長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教師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7824">
                <a:tc gridSpan="26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登記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資格別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含長期代理教師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資格別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專任合格教師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長期代理教師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其他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校長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教師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87824">
                <a:tc gridSpan="26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累計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服務年資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含長期代理教師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91501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累計年資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別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未滿</a:t>
                      </a:r>
                      <a:r>
                        <a:rPr lang="en-US" altLang="zh-TW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年至未滿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年至未滿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10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年至未滿</a:t>
                      </a:r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30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30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年以上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校長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878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教師</a:t>
                      </a:r>
                    </a:p>
                  </a:txBody>
                  <a:tcPr marL="6545" marR="6545" marT="65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45" marR="6545" marT="65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7" name="圓角矩形 46"/>
          <p:cNvSpPr/>
          <p:nvPr/>
        </p:nvSpPr>
        <p:spPr>
          <a:xfrm>
            <a:off x="2627206" y="2976255"/>
            <a:ext cx="5839954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減班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或其他特定因素導致資料較去年變動大，請直接在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附註欄說明並申請人工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審核</a:t>
            </a:r>
            <a:r>
              <a:rPr lang="zh-TW" altLang="en-US" sz="22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2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5" name="表格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89267"/>
              </p:ext>
            </p:extLst>
          </p:nvPr>
        </p:nvGraphicFramePr>
        <p:xfrm>
          <a:off x="394869" y="4775895"/>
          <a:ext cx="8324845" cy="1628898"/>
        </p:xfrm>
        <a:graphic>
          <a:graphicData uri="http://schemas.openxmlformats.org/drawingml/2006/table">
            <a:tbl>
              <a:tblPr/>
              <a:tblGrid>
                <a:gridCol w="9397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45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827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098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468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4268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495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9305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616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99508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0292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2062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28873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主要任教領域</a:t>
                      </a:r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含長期代理教師</a:t>
                      </a:r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endParaRPr lang="en-US" altLang="zh-TW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021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主要任教領域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國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語文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英語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數學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特殊教育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…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童軍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輔導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專任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輔導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教師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其他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無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9215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  <a:endParaRPr lang="zh-TW" altLang="en-US" sz="1200" b="1" i="0" u="none" strike="noStrike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200" b="1" i="0" u="none" strike="noStrike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en-US" altLang="zh-TW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9215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校長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200" b="1" i="0" u="none" strike="noStrike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en-US" altLang="zh-TW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9215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教師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200" b="1" i="0" u="none" strike="noStrike" dirty="0" smtClean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en-US" altLang="zh-TW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9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09" marR="6509" marT="65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5200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108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學年度新進教師計</a:t>
                      </a:r>
                      <a:r>
                        <a:rPr lang="zh-TW" altLang="en-US" sz="1200" b="1" i="0" u="sng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5200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zh-TW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          …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2867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本校核定教師員額編制（含專任輔導教師，不含校長及附設幼兒園教師）計</a:t>
                      </a:r>
                      <a:r>
                        <a:rPr lang="zh-TW" altLang="en-US" sz="1200" b="1" i="0" u="sng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</a:t>
                      </a:r>
                      <a:r>
                        <a:rPr lang="zh-TW" altLang="en-US" sz="12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</a:t>
                      </a:r>
                      <a:endParaRPr lang="zh-TW" altLang="en-US" sz="12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82496" y="767760"/>
            <a:ext cx="8324839" cy="96692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382496" y="1742933"/>
            <a:ext cx="8324839" cy="116006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7" name="矩形 66"/>
          <p:cNvSpPr/>
          <p:nvPr/>
        </p:nvSpPr>
        <p:spPr>
          <a:xfrm>
            <a:off x="382496" y="2915409"/>
            <a:ext cx="8324839" cy="93045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8" name="矩形 67"/>
          <p:cNvSpPr/>
          <p:nvPr/>
        </p:nvSpPr>
        <p:spPr>
          <a:xfrm>
            <a:off x="377464" y="3846553"/>
            <a:ext cx="8324839" cy="96443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矩形 68"/>
          <p:cNvSpPr/>
          <p:nvPr/>
        </p:nvSpPr>
        <p:spPr>
          <a:xfrm>
            <a:off x="382496" y="4799382"/>
            <a:ext cx="8324840" cy="102346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0" name="矩形 69"/>
          <p:cNvSpPr/>
          <p:nvPr/>
        </p:nvSpPr>
        <p:spPr>
          <a:xfrm>
            <a:off x="386441" y="5823969"/>
            <a:ext cx="8326800" cy="59600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1" name="文字方塊 70"/>
          <p:cNvSpPr txBox="1"/>
          <p:nvPr/>
        </p:nvSpPr>
        <p:spPr>
          <a:xfrm>
            <a:off x="394869" y="762244"/>
            <a:ext cx="1107494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年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齡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394869" y="1756487"/>
            <a:ext cx="1107494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學歷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405092" y="2924799"/>
            <a:ext cx="1107494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資格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74" name="文字方塊 73"/>
          <p:cNvSpPr txBox="1"/>
          <p:nvPr/>
        </p:nvSpPr>
        <p:spPr>
          <a:xfrm>
            <a:off x="405092" y="3883027"/>
            <a:ext cx="136992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累計年資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394869" y="4798631"/>
            <a:ext cx="1916767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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主要任教領域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76" name="文字方塊 75"/>
          <p:cNvSpPr txBox="1"/>
          <p:nvPr/>
        </p:nvSpPr>
        <p:spPr>
          <a:xfrm>
            <a:off x="2466416" y="5833999"/>
            <a:ext cx="3080767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教師異動及員額編制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07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405092" y="0"/>
            <a:ext cx="8333816" cy="926393"/>
            <a:chOff x="405092" y="0"/>
            <a:chExt cx="8333816" cy="926393"/>
          </a:xfrm>
        </p:grpSpPr>
        <p:grpSp>
          <p:nvGrpSpPr>
            <p:cNvPr id="42" name="群組 41"/>
            <p:cNvGrpSpPr/>
            <p:nvPr/>
          </p:nvGrpSpPr>
          <p:grpSpPr>
            <a:xfrm>
              <a:off x="405092" y="69143"/>
              <a:ext cx="8333816" cy="857250"/>
              <a:chOff x="405092" y="69143"/>
              <a:chExt cx="8333816" cy="857250"/>
            </a:xfrm>
          </p:grpSpPr>
          <p:grpSp>
            <p:nvGrpSpPr>
              <p:cNvPr id="43" name="群組 42"/>
              <p:cNvGrpSpPr/>
              <p:nvPr/>
            </p:nvGrpSpPr>
            <p:grpSpPr>
              <a:xfrm>
                <a:off x="405092" y="178268"/>
                <a:ext cx="8333816" cy="571562"/>
                <a:chOff x="523874" y="236081"/>
                <a:chExt cx="11111754" cy="762083"/>
              </a:xfrm>
            </p:grpSpPr>
            <p:sp>
              <p:nvSpPr>
                <p:cNvPr id="45" name="圓角矩形 44"/>
                <p:cNvSpPr/>
                <p:nvPr/>
              </p:nvSpPr>
              <p:spPr>
                <a:xfrm>
                  <a:off x="523874" y="245129"/>
                  <a:ext cx="11111754" cy="753035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46" name="圓角矩形 45"/>
                <p:cNvSpPr/>
                <p:nvPr/>
              </p:nvSpPr>
              <p:spPr>
                <a:xfrm>
                  <a:off x="779929" y="236081"/>
                  <a:ext cx="10560423" cy="753035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44" name="標題 1"/>
              <p:cNvSpPr txBox="1">
                <a:spLocks/>
              </p:cNvSpPr>
              <p:nvPr/>
            </p:nvSpPr>
            <p:spPr>
              <a:xfrm>
                <a:off x="588577" y="69143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7</a:t>
                </a:r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、教師資料</a:t>
                </a:r>
                <a:r>
                  <a:rPr lang="zh-TW" altLang="en-US" sz="28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─</a:t>
                </a:r>
                <a:r>
                  <a:rPr lang="zh-TW" altLang="en-US" sz="2800" b="1" dirty="0" smtClean="0">
                    <a:solidFill>
                      <a:srgbClr val="F0C3BA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學歷別、累計服務年資</a:t>
                </a:r>
                <a:endParaRPr lang="en-US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47" name="圖片 4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78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8" name="圖片 4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60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78113"/>
              </p:ext>
            </p:extLst>
          </p:nvPr>
        </p:nvGraphicFramePr>
        <p:xfrm>
          <a:off x="492414" y="1021317"/>
          <a:ext cx="6413212" cy="29260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03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33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033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033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9295">
                <a:tc gridSpan="4"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校長、教師學歷別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含長期代理教師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9295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學歷別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29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正式教師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長期代理教師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校長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男教師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女教師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9" name="表格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50130"/>
              </p:ext>
            </p:extLst>
          </p:nvPr>
        </p:nvGraphicFramePr>
        <p:xfrm>
          <a:off x="1926357" y="3799039"/>
          <a:ext cx="5561003" cy="2560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557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052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0308">
                <a:tc gridSpan="2"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校長、教師累計服務年資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含長期代理教師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累計服務年資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校長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男教師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9295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女教師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0" name="圓角化單一角落矩形 49"/>
          <p:cNvSpPr/>
          <p:nvPr/>
        </p:nvSpPr>
        <p:spPr>
          <a:xfrm>
            <a:off x="3363366" y="2290534"/>
            <a:ext cx="5154085" cy="1049566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其領有畢業證書之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最高學歷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列</a:t>
            </a:r>
            <a:endParaRPr lang="en-US" altLang="zh-TW" sz="2000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國內外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碩士學歷須經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教育部認證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者才填列</a:t>
            </a:r>
          </a:p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en-US" altLang="zh-TW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40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學分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班不計列學位</a:t>
            </a:r>
          </a:p>
        </p:txBody>
      </p:sp>
      <p:sp>
        <p:nvSpPr>
          <p:cNvPr id="51" name="圓角化單一角落矩形 50"/>
          <p:cNvSpPr/>
          <p:nvPr/>
        </p:nvSpPr>
        <p:spPr>
          <a:xfrm>
            <a:off x="3196257" y="4633598"/>
            <a:ext cx="5795343" cy="1129028"/>
          </a:xfrm>
          <a:prstGeom prst="round1Rect">
            <a:avLst>
              <a:gd name="adj" fmla="val 30280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人事法令規定計算</a:t>
            </a:r>
            <a:endParaRPr lang="en-US" altLang="zh-TW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教師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首次任教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年月計算，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校服務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年資併計</a:t>
            </a:r>
            <a:endParaRPr lang="en-US" altLang="zh-TW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altLang="zh-TW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校長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年資需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併計擔任教師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時期的年資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467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群組 38"/>
          <p:cNvGrpSpPr/>
          <p:nvPr/>
        </p:nvGrpSpPr>
        <p:grpSpPr>
          <a:xfrm>
            <a:off x="405092" y="0"/>
            <a:ext cx="8333816" cy="926393"/>
            <a:chOff x="405092" y="0"/>
            <a:chExt cx="8333816" cy="926393"/>
          </a:xfrm>
        </p:grpSpPr>
        <p:grpSp>
          <p:nvGrpSpPr>
            <p:cNvPr id="40" name="群組 39"/>
            <p:cNvGrpSpPr/>
            <p:nvPr/>
          </p:nvGrpSpPr>
          <p:grpSpPr>
            <a:xfrm>
              <a:off x="405092" y="69143"/>
              <a:ext cx="8333816" cy="857250"/>
              <a:chOff x="405092" y="69143"/>
              <a:chExt cx="8333816" cy="857250"/>
            </a:xfrm>
          </p:grpSpPr>
          <p:grpSp>
            <p:nvGrpSpPr>
              <p:cNvPr id="43" name="群組 42"/>
              <p:cNvGrpSpPr/>
              <p:nvPr/>
            </p:nvGrpSpPr>
            <p:grpSpPr>
              <a:xfrm>
                <a:off x="405092" y="185054"/>
                <a:ext cx="8333816" cy="567515"/>
                <a:chOff x="523874" y="245129"/>
                <a:chExt cx="11111754" cy="756687"/>
              </a:xfrm>
            </p:grpSpPr>
            <p:sp>
              <p:nvSpPr>
                <p:cNvPr id="45" name="圓角矩形 44"/>
                <p:cNvSpPr/>
                <p:nvPr/>
              </p:nvSpPr>
              <p:spPr>
                <a:xfrm>
                  <a:off x="523874" y="245129"/>
                  <a:ext cx="11111754" cy="753035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46" name="圓角矩形 45"/>
                <p:cNvSpPr/>
                <p:nvPr/>
              </p:nvSpPr>
              <p:spPr>
                <a:xfrm>
                  <a:off x="779929" y="248781"/>
                  <a:ext cx="10560423" cy="753035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44" name="標題 1"/>
              <p:cNvSpPr txBox="1">
                <a:spLocks/>
              </p:cNvSpPr>
              <p:nvPr/>
            </p:nvSpPr>
            <p:spPr>
              <a:xfrm>
                <a:off x="588577" y="69143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7</a:t>
                </a:r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、教師資料</a:t>
                </a:r>
                <a:r>
                  <a:rPr lang="zh-TW" altLang="en-US" sz="28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─</a:t>
                </a:r>
                <a:r>
                  <a:rPr lang="zh-TW" altLang="en-US" sz="2800" b="1" dirty="0" smtClean="0">
                    <a:solidFill>
                      <a:srgbClr val="F0C3BA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主要任教領域</a:t>
                </a:r>
                <a:endParaRPr lang="en-US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78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60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161438"/>
              </p:ext>
            </p:extLst>
          </p:nvPr>
        </p:nvGraphicFramePr>
        <p:xfrm>
          <a:off x="450245" y="1239081"/>
          <a:ext cx="8327333" cy="31394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410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6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53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424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503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2189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4797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0840">
                <a:tc gridSpan="10"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校長、教師主要任教領域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含長期代理教師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主要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任教領域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級任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老師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A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國語文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英語文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英語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……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spc="-100" baseline="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藝術</a:t>
                      </a:r>
                      <a:r>
                        <a:rPr lang="en-US" altLang="zh-TW" sz="1800" b="1" spc="-1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1" spc="-1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藝術與人文</a:t>
                      </a:r>
                      <a:endParaRPr lang="zh-TW" altLang="en-US" sz="1800" b="1" spc="-1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自然科學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自然與</a:t>
                      </a:r>
                    </a:p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生活科技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生活課程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……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校長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男教師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女教師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8" name="圓角矩形 47"/>
          <p:cNvSpPr/>
          <p:nvPr/>
        </p:nvSpPr>
        <p:spPr>
          <a:xfrm>
            <a:off x="556788" y="4874539"/>
            <a:ext cx="8015769" cy="950990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若同時教授</a:t>
            </a:r>
            <a:r>
              <a:rPr lang="en-US" altLang="zh-TW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個以上科目，請填在任教節數較多的科目，或選擇其中一個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主要科目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填列，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不可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複選</a:t>
            </a:r>
            <a:r>
              <a:rPr lang="zh-TW" altLang="en-US" sz="22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2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6" y="4692991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0" name="圓角化單一角落矩形 49"/>
          <p:cNvSpPr/>
          <p:nvPr/>
        </p:nvSpPr>
        <p:spPr>
          <a:xfrm>
            <a:off x="2032719" y="2705100"/>
            <a:ext cx="2361554" cy="116320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級任老師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：國小屬包班制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級任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老師</a:t>
            </a:r>
            <a:endParaRPr lang="en-US" altLang="zh-TW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欄位資料不可為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4863888" y="1231935"/>
            <a:ext cx="714375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單選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945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群組 38"/>
          <p:cNvGrpSpPr/>
          <p:nvPr/>
        </p:nvGrpSpPr>
        <p:grpSpPr>
          <a:xfrm>
            <a:off x="405092" y="0"/>
            <a:ext cx="8333816" cy="926393"/>
            <a:chOff x="405092" y="0"/>
            <a:chExt cx="8333816" cy="926393"/>
          </a:xfrm>
        </p:grpSpPr>
        <p:grpSp>
          <p:nvGrpSpPr>
            <p:cNvPr id="40" name="群組 39"/>
            <p:cNvGrpSpPr/>
            <p:nvPr/>
          </p:nvGrpSpPr>
          <p:grpSpPr>
            <a:xfrm>
              <a:off x="405092" y="69143"/>
              <a:ext cx="8333816" cy="857250"/>
              <a:chOff x="405092" y="69143"/>
              <a:chExt cx="8333816" cy="857250"/>
            </a:xfrm>
          </p:grpSpPr>
          <p:grpSp>
            <p:nvGrpSpPr>
              <p:cNvPr id="43" name="群組 42"/>
              <p:cNvGrpSpPr/>
              <p:nvPr/>
            </p:nvGrpSpPr>
            <p:grpSpPr>
              <a:xfrm>
                <a:off x="405092" y="185054"/>
                <a:ext cx="8333816" cy="567515"/>
                <a:chOff x="523874" y="245129"/>
                <a:chExt cx="11111754" cy="756687"/>
              </a:xfrm>
            </p:grpSpPr>
            <p:sp>
              <p:nvSpPr>
                <p:cNvPr id="45" name="圓角矩形 44"/>
                <p:cNvSpPr/>
                <p:nvPr/>
              </p:nvSpPr>
              <p:spPr>
                <a:xfrm>
                  <a:off x="523874" y="245129"/>
                  <a:ext cx="11111754" cy="753035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46" name="圓角矩形 45"/>
                <p:cNvSpPr/>
                <p:nvPr/>
              </p:nvSpPr>
              <p:spPr>
                <a:xfrm>
                  <a:off x="779929" y="248781"/>
                  <a:ext cx="10560423" cy="753035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44" name="標題 1"/>
              <p:cNvSpPr txBox="1">
                <a:spLocks/>
              </p:cNvSpPr>
              <p:nvPr/>
            </p:nvSpPr>
            <p:spPr>
              <a:xfrm>
                <a:off x="588577" y="69143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7</a:t>
                </a:r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、教師資料</a:t>
                </a:r>
                <a:r>
                  <a:rPr lang="zh-TW" altLang="en-US" sz="28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─</a:t>
                </a:r>
                <a:r>
                  <a:rPr lang="zh-TW" altLang="en-US" sz="2800" b="1" dirty="0" smtClean="0">
                    <a:solidFill>
                      <a:srgbClr val="F0C3BA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主要任教領域</a:t>
                </a:r>
                <a:endParaRPr lang="en-US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78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60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256228"/>
              </p:ext>
            </p:extLst>
          </p:nvPr>
        </p:nvGraphicFramePr>
        <p:xfrm>
          <a:off x="450245" y="1239081"/>
          <a:ext cx="7863576" cy="32918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410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6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84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17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97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422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751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123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84114">
                  <a:extLst>
                    <a:ext uri="{9D8B030D-6E8A-4147-A177-3AD203B41FA5}">
                      <a16:colId xmlns="" xmlns:a16="http://schemas.microsoft.com/office/drawing/2014/main" val="1233346231"/>
                    </a:ext>
                  </a:extLst>
                </a:gridCol>
                <a:gridCol w="70986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70840">
                <a:tc gridSpan="10"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校長、教師主要任教領域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含長期代理教師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主要</a:t>
                      </a:r>
                      <a:endParaRPr lang="en-US" altLang="zh-TW" sz="18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任教領域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國語文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英語文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英語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……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視覺藝術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美術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……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資訊科技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自然與生活科技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A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生活科技</a:t>
                      </a:r>
                      <a:r>
                        <a:rPr lang="en-US" altLang="zh-TW" sz="16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自然與生活科技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其他科目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校長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男教師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女教師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1" name="文字方塊 50"/>
          <p:cNvSpPr txBox="1"/>
          <p:nvPr/>
        </p:nvSpPr>
        <p:spPr>
          <a:xfrm>
            <a:off x="4863888" y="1231935"/>
            <a:ext cx="714375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單選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23</a:t>
            </a:fld>
            <a:endParaRPr lang="zh-TW" altLang="en-US"/>
          </a:p>
        </p:txBody>
      </p:sp>
      <p:sp>
        <p:nvSpPr>
          <p:cNvPr id="22" name="圓角化單一角落矩形 21"/>
          <p:cNvSpPr/>
          <p:nvPr/>
        </p:nvSpPr>
        <p:spPr>
          <a:xfrm>
            <a:off x="5091896" y="3080924"/>
            <a:ext cx="2361554" cy="116320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資訊科技</a:t>
            </a:r>
            <a:r>
              <a:rPr lang="en-US" altLang="zh-TW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自然與生活科技</a:t>
            </a:r>
          </a:p>
          <a:p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：原為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「電腦」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417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群組 36"/>
          <p:cNvGrpSpPr/>
          <p:nvPr/>
        </p:nvGrpSpPr>
        <p:grpSpPr>
          <a:xfrm>
            <a:off x="405092" y="0"/>
            <a:ext cx="8333816" cy="926393"/>
            <a:chOff x="405092" y="0"/>
            <a:chExt cx="8333816" cy="926393"/>
          </a:xfrm>
        </p:grpSpPr>
        <p:grpSp>
          <p:nvGrpSpPr>
            <p:cNvPr id="38" name="群組 37"/>
            <p:cNvGrpSpPr/>
            <p:nvPr/>
          </p:nvGrpSpPr>
          <p:grpSpPr>
            <a:xfrm>
              <a:off x="405092" y="69143"/>
              <a:ext cx="8333816" cy="857250"/>
              <a:chOff x="405092" y="69143"/>
              <a:chExt cx="8333816" cy="857250"/>
            </a:xfrm>
          </p:grpSpPr>
          <p:grpSp>
            <p:nvGrpSpPr>
              <p:cNvPr id="41" name="群組 40"/>
              <p:cNvGrpSpPr/>
              <p:nvPr/>
            </p:nvGrpSpPr>
            <p:grpSpPr>
              <a:xfrm>
                <a:off x="405092" y="185054"/>
                <a:ext cx="8333816" cy="567515"/>
                <a:chOff x="523874" y="245129"/>
                <a:chExt cx="11111754" cy="756687"/>
              </a:xfrm>
            </p:grpSpPr>
            <p:sp>
              <p:nvSpPr>
                <p:cNvPr id="43" name="圓角矩形 42"/>
                <p:cNvSpPr/>
                <p:nvPr/>
              </p:nvSpPr>
              <p:spPr>
                <a:xfrm>
                  <a:off x="523874" y="245129"/>
                  <a:ext cx="11111754" cy="753035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44" name="圓角矩形 43"/>
                <p:cNvSpPr/>
                <p:nvPr/>
              </p:nvSpPr>
              <p:spPr>
                <a:xfrm>
                  <a:off x="779929" y="248781"/>
                  <a:ext cx="10560423" cy="753035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42" name="標題 1"/>
              <p:cNvSpPr txBox="1">
                <a:spLocks/>
              </p:cNvSpPr>
              <p:nvPr/>
            </p:nvSpPr>
            <p:spPr>
              <a:xfrm>
                <a:off x="588577" y="69143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7</a:t>
                </a:r>
                <a:r>
                  <a:rPr lang="zh-TW" altLang="en-US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、教師資料</a:t>
                </a:r>
                <a:r>
                  <a:rPr lang="zh-TW" altLang="en-US" sz="28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─</a:t>
                </a:r>
                <a:r>
                  <a:rPr lang="zh-TW" altLang="en-US" sz="2800" b="1" dirty="0" smtClean="0">
                    <a:solidFill>
                      <a:srgbClr val="F0C3BA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教師異動及員額編制</a:t>
                </a:r>
                <a:endParaRPr lang="en-US" altLang="zh-TW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39" name="圖片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78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0" name="圖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60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459802"/>
              </p:ext>
            </p:extLst>
          </p:nvPr>
        </p:nvGraphicFramePr>
        <p:xfrm>
          <a:off x="450245" y="1264693"/>
          <a:ext cx="8288663" cy="175666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2886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39166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學年新進教師計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9166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上學年度退休教師計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916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上學年度離職教師計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9166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本校核定教師員額編制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含專任輔導教師、不含校長及附設幼兒園教師</a:t>
                      </a:r>
                      <a:r>
                        <a:rPr lang="en-US" altLang="zh-TW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圓角化單一角落矩形 44"/>
          <p:cNvSpPr/>
          <p:nvPr/>
        </p:nvSpPr>
        <p:spPr>
          <a:xfrm>
            <a:off x="405092" y="3245346"/>
            <a:ext cx="8439087" cy="173480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342900" indent="-342900" algn="just">
              <a:lnSpc>
                <a:spcPts val="22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新進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教師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經教師甄試通過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首次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擔任正式編制專任教師（不含從Ａ校到Ｂ校任教者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）。</a:t>
            </a:r>
            <a:endParaRPr lang="en-US" altLang="zh-TW" sz="2000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algn="just">
              <a:lnSpc>
                <a:spcPts val="22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退休教師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」及「</a:t>
            </a: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離職教師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」：領有合格教師證之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正式編制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專任教師，依法核准退休及因故</a:t>
            </a:r>
            <a:r>
              <a:rPr lang="en-US" altLang="zh-TW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非退休</a:t>
            </a:r>
            <a:r>
              <a:rPr lang="en-US" altLang="zh-TW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離職（不含從Ａ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校到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Ｂ校任教者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）。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24</a:t>
            </a:fld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450245" y="5204138"/>
            <a:ext cx="8112365" cy="872178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「新進教師」、「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退休教師」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、「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離職教師」項目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</a:t>
            </a: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有問題請電洽：</a:t>
            </a:r>
            <a:endParaRPr lang="en-US" altLang="zh-TW" sz="2000" b="1" dirty="0">
              <a:solidFill>
                <a:srgbClr val="00000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教育部師資</a:t>
            </a: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藝教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司 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王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筱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涵小姐 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(02) </a:t>
            </a:r>
            <a:r>
              <a:rPr lang="en-US" altLang="zh-TW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7736-6345</a:t>
            </a:r>
            <a:endParaRPr lang="zh-TW" altLang="en-US" sz="2000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6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98940"/>
              </p:ext>
            </p:extLst>
          </p:nvPr>
        </p:nvGraphicFramePr>
        <p:xfrm>
          <a:off x="418043" y="875866"/>
          <a:ext cx="8320866" cy="243642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697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95379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6973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480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年齡分組</a:t>
                      </a:r>
                    </a:p>
                  </a:txBody>
                  <a:tcPr marL="6760" marR="6760" marT="67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未滿</a:t>
                      </a:r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25-29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30-34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35-39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40-44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45-49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50-54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55-59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60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歲以上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80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職員</a:t>
                      </a:r>
                    </a:p>
                  </a:txBody>
                  <a:tcPr marL="6760" marR="6760" marT="67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0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80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80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工友</a:t>
                      </a:r>
                    </a:p>
                  </a:txBody>
                  <a:tcPr marL="6760" marR="6760" marT="67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80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80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43" name="群組 42"/>
          <p:cNvGrpSpPr/>
          <p:nvPr/>
        </p:nvGrpSpPr>
        <p:grpSpPr>
          <a:xfrm>
            <a:off x="405092" y="0"/>
            <a:ext cx="8333816" cy="926393"/>
            <a:chOff x="405092" y="0"/>
            <a:chExt cx="8333816" cy="926393"/>
          </a:xfrm>
        </p:grpSpPr>
        <p:grpSp>
          <p:nvGrpSpPr>
            <p:cNvPr id="44" name="群組 43"/>
            <p:cNvGrpSpPr/>
            <p:nvPr/>
          </p:nvGrpSpPr>
          <p:grpSpPr>
            <a:xfrm>
              <a:off x="405092" y="69143"/>
              <a:ext cx="8333816" cy="857250"/>
              <a:chOff x="405092" y="69143"/>
              <a:chExt cx="8333816" cy="857250"/>
            </a:xfrm>
          </p:grpSpPr>
          <p:grpSp>
            <p:nvGrpSpPr>
              <p:cNvPr id="47" name="群組 46"/>
              <p:cNvGrpSpPr/>
              <p:nvPr/>
            </p:nvGrpSpPr>
            <p:grpSpPr>
              <a:xfrm>
                <a:off x="405092" y="185054"/>
                <a:ext cx="8333816" cy="567515"/>
                <a:chOff x="523874" y="245129"/>
                <a:chExt cx="11111754" cy="756687"/>
              </a:xfrm>
            </p:grpSpPr>
            <p:sp>
              <p:nvSpPr>
                <p:cNvPr id="49" name="圓角矩形 48"/>
                <p:cNvSpPr/>
                <p:nvPr/>
              </p:nvSpPr>
              <p:spPr>
                <a:xfrm>
                  <a:off x="523874" y="245129"/>
                  <a:ext cx="11111754" cy="753035"/>
                </a:xfrm>
                <a:prstGeom prst="roundRect">
                  <a:avLst/>
                </a:prstGeom>
                <a:solidFill>
                  <a:srgbClr val="66BA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  <p:sp>
              <p:nvSpPr>
                <p:cNvPr id="50" name="圓角矩形 49"/>
                <p:cNvSpPr/>
                <p:nvPr/>
              </p:nvSpPr>
              <p:spPr>
                <a:xfrm>
                  <a:off x="779929" y="248781"/>
                  <a:ext cx="10560423" cy="753035"/>
                </a:xfrm>
                <a:prstGeom prst="roundRect">
                  <a:avLst/>
                </a:prstGeom>
                <a:solidFill>
                  <a:srgbClr val="2F55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 sz="1350"/>
                </a:p>
              </p:txBody>
            </p:sp>
          </p:grpSp>
          <p:sp>
            <p:nvSpPr>
              <p:cNvPr id="48" name="標題 1"/>
              <p:cNvSpPr txBox="1">
                <a:spLocks/>
              </p:cNvSpPr>
              <p:nvPr/>
            </p:nvSpPr>
            <p:spPr>
              <a:xfrm>
                <a:off x="588577" y="69143"/>
                <a:ext cx="7611393" cy="857250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30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表</a:t>
                </a:r>
                <a:r>
                  <a:rPr lang="en-US" altLang="zh-TW" sz="3000" b="1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8</a:t>
                </a:r>
                <a:r>
                  <a:rPr lang="zh-TW" altLang="en-US" sz="3000" b="1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、職員工友資料</a:t>
                </a:r>
                <a:r>
                  <a:rPr lang="en-US" altLang="zh-TW" sz="200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(</a:t>
                </a:r>
                <a:r>
                  <a:rPr lang="zh-TW" altLang="en-US" sz="200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請參考填表說明</a:t>
                </a:r>
                <a:r>
                  <a:rPr lang="en-US" altLang="zh-TW" sz="2000" b="1" dirty="0" smtClean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P.11</a:t>
                </a:r>
                <a:r>
                  <a:rPr lang="en-US" altLang="zh-TW" sz="2000" dirty="0" smtClean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)</a:t>
                </a:r>
                <a:endParaRPr lang="en-US" altLang="zh-TW" sz="20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45" name="圖片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783" y="265747"/>
              <a:ext cx="511383" cy="467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6" name="圖片 4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60" y="0"/>
              <a:ext cx="346101" cy="73677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1" name="圓角矩形 50"/>
          <p:cNvSpPr/>
          <p:nvPr/>
        </p:nvSpPr>
        <p:spPr>
          <a:xfrm>
            <a:off x="556788" y="3867194"/>
            <a:ext cx="8195071" cy="1800311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95275" indent="-295275"/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小合校學校，若無法區分專責承辦國小或國中業務，請將資料填列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，並附註說明。</a:t>
            </a:r>
            <a:endParaRPr lang="zh-TW" altLang="en-US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95275" indent="-295275"/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職員、工友數若為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，請提交人工審核，並於附註欄說明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：本校職員由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兼任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。</a:t>
            </a:r>
            <a:endParaRPr lang="en-US" altLang="zh-TW" sz="2200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2" name="圖片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47" y="4074150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3" name="圓角化單一角落矩形 52"/>
          <p:cNvSpPr/>
          <p:nvPr/>
        </p:nvSpPr>
        <p:spPr>
          <a:xfrm>
            <a:off x="1973595" y="1748367"/>
            <a:ext cx="5856665" cy="66093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職員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：人事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、會計、總務、幹事、校護等非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屬教師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公務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人員，不含專任運動教練</a:t>
            </a:r>
          </a:p>
        </p:txBody>
      </p:sp>
      <p:sp>
        <p:nvSpPr>
          <p:cNvPr id="54" name="圓角化單一角落矩形 53"/>
          <p:cNvSpPr/>
          <p:nvPr/>
        </p:nvSpPr>
        <p:spPr>
          <a:xfrm>
            <a:off x="3097590" y="2500367"/>
            <a:ext cx="3113466" cy="543873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000"/>
              </a:lnSpc>
            </a:pP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工友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司機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、技工、工友</a:t>
            </a:r>
          </a:p>
        </p:txBody>
      </p:sp>
      <p:sp>
        <p:nvSpPr>
          <p:cNvPr id="4" name="矩形 3"/>
          <p:cNvSpPr/>
          <p:nvPr/>
        </p:nvSpPr>
        <p:spPr>
          <a:xfrm>
            <a:off x="418043" y="865739"/>
            <a:ext cx="8333816" cy="244655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文字方塊 57"/>
          <p:cNvSpPr txBox="1"/>
          <p:nvPr/>
        </p:nvSpPr>
        <p:spPr>
          <a:xfrm>
            <a:off x="1766660" y="1238578"/>
            <a:ext cx="133093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職工年齡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709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群組 51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53" name="群組 52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55" name="圓角矩形 54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6" name="圓角矩形 55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54" name="圖片 5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1" name="標題 1"/>
          <p:cNvSpPr>
            <a:spLocks noGrp="1"/>
          </p:cNvSpPr>
          <p:nvPr>
            <p:ph type="title"/>
          </p:nvPr>
        </p:nvSpPr>
        <p:spPr>
          <a:xfrm>
            <a:off x="577868" y="183162"/>
            <a:ext cx="6596623" cy="625919"/>
          </a:xfrm>
        </p:spPr>
        <p:txBody>
          <a:bodyPr>
            <a:normAutofit/>
          </a:bodyPr>
          <a:lstStyle/>
          <a:p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、校地校舍概況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請參考填表說明</a:t>
            </a:r>
            <a:r>
              <a:rPr lang="en-US" altLang="zh-TW" sz="2000" b="1" dirty="0" smtClean="0">
                <a:solidFill>
                  <a:srgbClr val="FACA2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P.12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26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912133"/>
              </p:ext>
            </p:extLst>
          </p:nvPr>
        </p:nvGraphicFramePr>
        <p:xfrm>
          <a:off x="319185" y="875654"/>
          <a:ext cx="8532001" cy="53145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20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6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183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37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37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2084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61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50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1230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961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984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9523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7815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78155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469610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19233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zh-TW" altLang="en-US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供師生使用狀況</a:t>
                      </a:r>
                      <a:endParaRPr lang="zh-TW" altLang="en-US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zh-TW" altLang="en-US" dirty="0" smtClean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其他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2687659"/>
                  </a:ext>
                </a:extLst>
              </a:tr>
              <a:tr h="394564">
                <a:tc rowSpan="3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總計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現在使用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興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新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建未使用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不堪使用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閒置</a:t>
                      </a:r>
                      <a:r>
                        <a:rPr lang="zh-TW" altLang="en-US" sz="1350" b="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未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用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5217"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國中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幼兒園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9965"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間數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面積</a:t>
                      </a:r>
                      <a:endParaRPr lang="zh-TW" altLang="en-US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(1)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普通教室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特別教室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(3)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辦公室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(4)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禮堂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含活動中心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(5)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圖書館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室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(6)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餐廳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(7)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教職員工宿舍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(8)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學生宿舍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(9)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其他校舍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校舍總延面積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校地總面積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gridSpan="1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教室總面積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運動場地面積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2119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游泳池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</a:pP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____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座  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__________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平方公尺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21195">
                <a:tc gridSpan="15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現在使用廁所計：</a:t>
                      </a:r>
                      <a:r>
                        <a:rPr lang="en-US" altLang="zh-TW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__</a:t>
                      </a:r>
                      <a:r>
                        <a:rPr lang="zh-TW" altLang="en-US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坑位，男生廁所</a:t>
                      </a:r>
                      <a:r>
                        <a:rPr lang="en-US" altLang="zh-TW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zh-TW" altLang="en-US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大便器</a:t>
                      </a:r>
                      <a:r>
                        <a:rPr lang="en-US" altLang="zh-TW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)__</a:t>
                      </a:r>
                      <a:r>
                        <a:rPr lang="zh-TW" altLang="en-US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坑位，</a:t>
                      </a:r>
                      <a:r>
                        <a:rPr lang="en-US" altLang="zh-TW" sz="12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……</a:t>
                      </a:r>
                      <a:r>
                        <a:rPr lang="zh-TW" altLang="en-US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，女生廁所</a:t>
                      </a:r>
                      <a:r>
                        <a:rPr lang="en-US" altLang="zh-TW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__</a:t>
                      </a:r>
                      <a:r>
                        <a:rPr lang="zh-TW" altLang="en-US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坑位，無障礙廁所</a:t>
                      </a:r>
                      <a:r>
                        <a:rPr lang="en-US" altLang="zh-TW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__</a:t>
                      </a:r>
                      <a:r>
                        <a:rPr lang="zh-TW" altLang="en-US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坑位，性別友善廁所</a:t>
                      </a:r>
                      <a:r>
                        <a:rPr lang="en-US" altLang="zh-TW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__</a:t>
                      </a:r>
                      <a:r>
                        <a:rPr lang="zh-TW" altLang="en-US" sz="125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坑位</a:t>
                      </a:r>
                      <a:endParaRPr lang="en-US" altLang="zh-TW" sz="125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6" name="文字方塊 45"/>
          <p:cNvSpPr txBox="1"/>
          <p:nvPr/>
        </p:nvSpPr>
        <p:spPr>
          <a:xfrm>
            <a:off x="319185" y="1031126"/>
            <a:ext cx="1853423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校舍使用狀況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2350751" y="4943279"/>
            <a:ext cx="4792463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校地</a:t>
            </a:r>
            <a:r>
              <a:rPr lang="en-US" altLang="zh-TW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/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教室總面積、運動場地面積、廁所</a:t>
            </a:r>
            <a:endParaRPr lang="zh-TW" altLang="en-US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cxnSp>
        <p:nvCxnSpPr>
          <p:cNvPr id="7" name="直線接點 6"/>
          <p:cNvCxnSpPr/>
          <p:nvPr/>
        </p:nvCxnSpPr>
        <p:spPr>
          <a:xfrm>
            <a:off x="7943850" y="875654"/>
            <a:ext cx="0" cy="370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圓角矩形 10"/>
          <p:cNvSpPr/>
          <p:nvPr/>
        </p:nvSpPr>
        <p:spPr>
          <a:xfrm>
            <a:off x="2436755" y="2171857"/>
            <a:ext cx="6454582" cy="2738135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送審原因常出現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沿用以往填報資料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與去年資料相同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但無法填報，請學校務必告知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特殊資料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原因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，以加速資料審核</a:t>
            </a:r>
            <a:r>
              <a:rPr lang="zh-TW" altLang="en-US" sz="2100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進度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100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57175" indent="-257175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TW" altLang="en-US" sz="2100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小合校之校地校舍，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專屬國小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使用之資料才填入國小報表，其他請填入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報表，若無法區分國中、國小資料，請以「</a:t>
            </a:r>
            <a:r>
              <a:rPr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學生數比率</a:t>
            </a:r>
            <a:r>
              <a:rPr lang="zh-TW" altLang="en-US" sz="21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 設</a:t>
            </a:r>
            <a:r>
              <a:rPr lang="zh-TW" altLang="en-US" sz="2100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算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100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45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24679"/>
              </p:ext>
            </p:extLst>
          </p:nvPr>
        </p:nvGraphicFramePr>
        <p:xfrm>
          <a:off x="405092" y="993333"/>
          <a:ext cx="8356404" cy="2016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968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9688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403200">
                <a:tc gridSpan="12"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供師生使用狀況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4663795"/>
                  </a:ext>
                </a:extLst>
              </a:tr>
              <a:tr h="4032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現在使用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興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建未使用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不堪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使用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閒置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未用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3200"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國中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幼兒園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32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3200"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圓角化單一角落矩形 24"/>
          <p:cNvSpPr/>
          <p:nvPr/>
        </p:nvSpPr>
        <p:spPr>
          <a:xfrm>
            <a:off x="405092" y="3201865"/>
            <a:ext cx="8213647" cy="3036625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72000" bIns="72000" rtlCol="0" anchor="ctr"/>
          <a:lstStyle/>
          <a:p>
            <a:pPr>
              <a:spcBef>
                <a:spcPts val="600"/>
              </a:spcBef>
            </a:pP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面積單位：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平方公尺</a:t>
            </a:r>
            <a:endParaRPr lang="en-US" altLang="zh-TW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總計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系統計算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)=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現在使用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興建未使用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不堪使用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閒置未用</a:t>
            </a:r>
            <a:endParaRPr lang="en-US" altLang="zh-TW" sz="22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興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</a:t>
            </a: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建未使用：興建完成已取得使用執照，尚未開始使用</a:t>
            </a:r>
            <a:endParaRPr lang="en-US" altLang="zh-TW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不堪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使用：目前無法使用，含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整修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endParaRPr lang="en-US" altLang="zh-TW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閒置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未用：目前堪用，但停止使用</a:t>
            </a:r>
            <a:endParaRPr lang="en-US" altLang="zh-TW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出租借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給其他單位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endParaRPr lang="en-US" altLang="zh-TW" sz="2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向其他單位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租借入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者，請依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實際使用狀況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填列</a:t>
            </a:r>
            <a:endParaRPr lang="zh-TW" altLang="en-US" sz="22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5" name="群組 34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36" name="群組 35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53" name="圓角矩形 52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4" name="圓角矩形 53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37" name="圖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3" name="標題 1"/>
          <p:cNvSpPr>
            <a:spLocks noGrp="1"/>
          </p:cNvSpPr>
          <p:nvPr>
            <p:ph type="title"/>
          </p:nvPr>
        </p:nvSpPr>
        <p:spPr>
          <a:xfrm>
            <a:off x="584562" y="174883"/>
            <a:ext cx="7580014" cy="625919"/>
          </a:xfrm>
        </p:spPr>
        <p:txBody>
          <a:bodyPr>
            <a:normAutofit/>
          </a:bodyPr>
          <a:lstStyle/>
          <a:p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、校地校舍概況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使用狀</a:t>
            </a:r>
            <a:r>
              <a:rPr lang="zh-TW" altLang="en-US" sz="28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況</a:t>
            </a:r>
            <a:endParaRPr lang="en-US" sz="28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27</a:t>
            </a:fld>
            <a:endParaRPr lang="zh-TW" altLang="en-US"/>
          </a:p>
        </p:txBody>
      </p:sp>
      <p:cxnSp>
        <p:nvCxnSpPr>
          <p:cNvPr id="5" name="直線接點 4"/>
          <p:cNvCxnSpPr/>
          <p:nvPr/>
        </p:nvCxnSpPr>
        <p:spPr>
          <a:xfrm flipH="1">
            <a:off x="7591926" y="993333"/>
            <a:ext cx="0" cy="2046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52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43244"/>
              </p:ext>
            </p:extLst>
          </p:nvPr>
        </p:nvGraphicFramePr>
        <p:xfrm>
          <a:off x="472199" y="931045"/>
          <a:ext cx="8400868" cy="23774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3567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242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198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校舍種類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5248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(1)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普通教室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一般教室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集中式特教班教室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6142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(2)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特別教室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專科教室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其他專門用途教室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辦公室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(4)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禮堂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含活動中心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含禮堂兼體育館及學生活動中心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(5)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圖書館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含資料室、檢索區、閱覽室、書庫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57" name="群組 56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58" name="群組 57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60" name="圓角矩形 59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61" name="圓角矩形 60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59" name="圖片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4" name="標題 1"/>
          <p:cNvSpPr>
            <a:spLocks noGrp="1"/>
          </p:cNvSpPr>
          <p:nvPr>
            <p:ph type="title"/>
          </p:nvPr>
        </p:nvSpPr>
        <p:spPr>
          <a:xfrm>
            <a:off x="561702" y="170855"/>
            <a:ext cx="7580014" cy="625919"/>
          </a:xfrm>
        </p:spPr>
        <p:txBody>
          <a:bodyPr>
            <a:normAutofit/>
          </a:bodyPr>
          <a:lstStyle/>
          <a:p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、校地校舍概況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校舍種類</a:t>
            </a:r>
            <a:endParaRPr lang="en-US" sz="28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28</a:t>
            </a:fld>
            <a:endParaRPr lang="zh-TW" altLang="en-US"/>
          </a:p>
        </p:txBody>
      </p:sp>
      <p:graphicFrame>
        <p:nvGraphicFramePr>
          <p:cNvPr id="62" name="表格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29328"/>
              </p:ext>
            </p:extLst>
          </p:nvPr>
        </p:nvGraphicFramePr>
        <p:xfrm>
          <a:off x="470193" y="3358803"/>
          <a:ext cx="5929032" cy="2773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3810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479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355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校舍種類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校地總面積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學校平面面積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=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學校基地面積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教室總面積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運動場地面積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室內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戶外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游泳池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含室內外泳池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現在使用廁所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男廁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女廁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無障礙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+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性別友善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355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資訊科技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教室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間數</a:t>
                      </a:r>
                      <a:r>
                        <a:rPr lang="en-US" altLang="zh-TW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&lt;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特別教室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3" name="圓角矩形 62"/>
          <p:cNvSpPr/>
          <p:nvPr/>
        </p:nvSpPr>
        <p:spPr>
          <a:xfrm>
            <a:off x="6601053" y="3425257"/>
            <a:ext cx="2290283" cy="2821964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 dirty="0"/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540" y="3314898"/>
            <a:ext cx="491954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文字方塊 10"/>
          <p:cNvSpPr txBox="1"/>
          <p:nvPr/>
        </p:nvSpPr>
        <p:spPr>
          <a:xfrm>
            <a:off x="6476541" y="3612020"/>
            <a:ext cx="24147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accent5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僅計算教室內面積，不含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陽台</a:t>
            </a:r>
            <a:r>
              <a:rPr lang="zh-TW" altLang="en-US" sz="2000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走廊</a:t>
            </a:r>
            <a:r>
              <a:rPr lang="zh-TW" altLang="en-US" sz="2000" dirty="0">
                <a:solidFill>
                  <a:schemeClr val="accent5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樓梯</a:t>
            </a:r>
            <a:r>
              <a:rPr lang="zh-TW" altLang="en-US" sz="2000" dirty="0" smtClean="0">
                <a:solidFill>
                  <a:schemeClr val="accent5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面積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solidFill>
                <a:schemeClr val="accent5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accent5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間數及面積皆須填寫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 smtClean="0">
              <a:solidFill>
                <a:schemeClr val="accent5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accent5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間數勿以教室大小設算，填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實際間數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0012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學年報表增刪修訂</a:t>
            </a:r>
            <a:endParaRPr lang="zh-TW" altLang="en-US" sz="3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2</a:t>
            </a:fld>
            <a:endParaRPr lang="en-US" altLang="zh-TW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24838"/>
              </p:ext>
            </p:extLst>
          </p:nvPr>
        </p:nvGraphicFramePr>
        <p:xfrm>
          <a:off x="485232" y="962806"/>
          <a:ext cx="8173536" cy="488467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938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92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452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45223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548588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表號</a:t>
                      </a:r>
                      <a:endParaRPr lang="zh-TW" altLang="en-US" sz="20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表名</a:t>
                      </a:r>
                      <a:endParaRPr lang="zh-TW" altLang="en-US" sz="20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修訂後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04429">
                <a:tc rowSpan="7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教師資料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「教育大學及師範校院」</a:t>
                      </a:r>
                      <a:r>
                        <a:rPr kumimoji="0" lang="zh-TW" altLang="en-US" sz="2000" b="0" u="none" kern="1200" dirty="0" smtClean="0">
                          <a:solidFill>
                            <a:schemeClr val="tx1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「一般大學校院教育系」</a:t>
                      </a:r>
                      <a:r>
                        <a:rPr kumimoji="0" lang="zh-TW" altLang="en-US" sz="2000" b="0" u="none" kern="1200" dirty="0" smtClean="0">
                          <a:solidFill>
                            <a:schemeClr val="tx1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「一般大學校院一般系」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為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「學士」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  <a:tr h="739444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「師範專科」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「其他專科」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為「專科」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59694887"/>
                  </a:ext>
                </a:extLst>
              </a:tr>
              <a:tr h="700057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校長、教師主要任教領域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kumimoji="0" lang="en-US" altLang="zh-TW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1.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國小：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3981022"/>
                  </a:ext>
                </a:extLst>
              </a:tr>
              <a:tr h="395684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「英語」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kumimoji="0" lang="zh-TW" altLang="en-US" sz="2000" u="sng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英語文</a:t>
                      </a:r>
                      <a:r>
                        <a:rPr kumimoji="0" lang="en-US" altLang="zh-TW" sz="2000" i="0" u="none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英語」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6982752"/>
                  </a:ext>
                </a:extLst>
              </a:tr>
              <a:tr h="395684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「本土語言」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「本土語文</a:t>
                      </a:r>
                      <a:r>
                        <a:rPr kumimoji="0" lang="en-US" altLang="zh-TW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u="sng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新住民語文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2266731"/>
                  </a:ext>
                </a:extLst>
              </a:tr>
              <a:tr h="395684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「藝術與人文」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kumimoji="0" lang="zh-TW" altLang="en-US" sz="2000" u="sng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藝術</a:t>
                      </a:r>
                      <a:r>
                        <a:rPr kumimoji="0" lang="en-US" altLang="zh-TW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藝術與人文」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2519548"/>
                  </a:ext>
                </a:extLst>
              </a:tr>
              <a:tr h="664815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「自然與生活科技」</a:t>
                      </a:r>
                      <a:endParaRPr kumimoji="0" lang="en-US" altLang="zh-TW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kumimoji="0" lang="zh-TW" altLang="en-US" sz="2000" b="0" u="sng" kern="1200" baseline="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自然科學</a:t>
                      </a:r>
                      <a:r>
                        <a:rPr kumimoji="0" lang="en-US" altLang="zh-TW" sz="2000" b="0" u="none" kern="1200" baseline="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自然與生活科技」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273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62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31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48" name="群組 47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50" name="圓角矩形 49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1" name="圓角矩形 50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49" name="圖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8" name="標題 1"/>
          <p:cNvSpPr txBox="1">
            <a:spLocks/>
          </p:cNvSpPr>
          <p:nvPr/>
        </p:nvSpPr>
        <p:spPr>
          <a:xfrm>
            <a:off x="589723" y="64217"/>
            <a:ext cx="68580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、圖書館統計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請參考填表說明</a:t>
            </a:r>
            <a:r>
              <a:rPr lang="en-US" altLang="zh-TW" sz="2000" b="1" dirty="0" smtClean="0">
                <a:solidFill>
                  <a:srgbClr val="FACA2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P.13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048034"/>
              </p:ext>
            </p:extLst>
          </p:nvPr>
        </p:nvGraphicFramePr>
        <p:xfrm>
          <a:off x="480668" y="903200"/>
          <a:ext cx="8250956" cy="513065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4435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98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51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524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圖書館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(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室</a:t>
                      </a:r>
                      <a:r>
                        <a:rPr lang="en-US" altLang="zh-TW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)</a:t>
                      </a:r>
                      <a:r>
                        <a:rPr lang="zh-TW" altLang="en-US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數</a:t>
                      </a:r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7148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一、圖書收藏冊數總計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二、報紙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8909"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總類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963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哲學類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三、期刊、雜誌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宗教類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自然科學類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四、電子圖書及資源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應用科學類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一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電子書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社會科學類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二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光碟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600-700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史地類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三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其他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語文類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5910">
                <a:tc>
                  <a:txBody>
                    <a:bodyPr/>
                    <a:lstStyle/>
                    <a:p>
                      <a:r>
                        <a:rPr lang="en-US" altLang="zh-TW" sz="13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900</a:t>
                      </a:r>
                      <a:r>
                        <a:rPr lang="zh-TW" altLang="en-US" sz="135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藝術類</a:t>
                      </a:r>
                      <a:endParaRPr lang="zh-TW" altLang="en-US" sz="135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71631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閱覽座位數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5462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上學年圖書借閱人次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6894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上學年圖書借閱冊次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67596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rgbClr val="C00000"/>
                          </a:solidFill>
                          <a:latin typeface="新細明體 (本文)"/>
                        </a:rPr>
                        <a:t>上學年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購買圖書經費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02111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rgbClr val="C00000"/>
                          </a:solidFill>
                          <a:latin typeface="新細明體 (本文)"/>
                        </a:rPr>
                        <a:t>上學年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捐贈列入編目圖書冊數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5153">
                <a:tc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新細明體 (本文)"/>
                        </a:rPr>
                        <a:t>圖書館工作人員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zh-TW" altLang="zh-TW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專任管理人員</a:t>
                      </a:r>
                      <a:r>
                        <a:rPr lang="en-US" altLang="zh-TW" sz="135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人，圖書志工</a:t>
                      </a:r>
                      <a:r>
                        <a:rPr lang="en-US" altLang="zh-TW" sz="135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  <a:latin typeface="新細明體 (本文)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471703" y="905656"/>
            <a:ext cx="8267205" cy="36362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/>
          <p:cNvSpPr/>
          <p:nvPr/>
        </p:nvSpPr>
        <p:spPr>
          <a:xfrm>
            <a:off x="471702" y="1285098"/>
            <a:ext cx="8249275" cy="294966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474484" y="4235239"/>
            <a:ext cx="8246494" cy="178020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圓角矩形 52"/>
          <p:cNvSpPr/>
          <p:nvPr/>
        </p:nvSpPr>
        <p:spPr>
          <a:xfrm>
            <a:off x="2652073" y="2704940"/>
            <a:ext cx="5809820" cy="2720686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依學校填報，包括學校所有教職員及各學制學生使用圖書館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國中小合校共用圖書館，且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可以區分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國中、國小資料者，請區分後分別填入國中、小報表；若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無法區分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圖書館（室）數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為避免重覆計算，請計入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，國小不計列，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圖書館（室）數以外之欄位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則請依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「國中小學生數比率」設算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，再分別填入國中、小報表。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577868" y="887247"/>
            <a:ext cx="1853423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圖書館數</a:t>
            </a:r>
          </a:p>
        </p:txBody>
      </p:sp>
      <p:sp>
        <p:nvSpPr>
          <p:cNvPr id="52" name="文字方塊 51"/>
          <p:cNvSpPr txBox="1"/>
          <p:nvPr/>
        </p:nvSpPr>
        <p:spPr>
          <a:xfrm>
            <a:off x="3850489" y="2109275"/>
            <a:ext cx="1927116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館藏資料</a:t>
            </a:r>
          </a:p>
        </p:txBody>
      </p:sp>
      <p:sp>
        <p:nvSpPr>
          <p:cNvPr id="56" name="文字方塊 55"/>
          <p:cNvSpPr txBox="1"/>
          <p:nvPr/>
        </p:nvSpPr>
        <p:spPr>
          <a:xfrm>
            <a:off x="5174496" y="5429186"/>
            <a:ext cx="341818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館內設備使用、經費及人員</a:t>
            </a:r>
            <a:endParaRPr lang="zh-TW" altLang="en-US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072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群組 23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25" name="群組 24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27" name="圓角矩形 26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28" name="圓角矩形 27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標題 1"/>
          <p:cNvSpPr txBox="1">
            <a:spLocks/>
          </p:cNvSpPr>
          <p:nvPr/>
        </p:nvSpPr>
        <p:spPr>
          <a:xfrm>
            <a:off x="597132" y="130568"/>
            <a:ext cx="7920318" cy="71101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、圖書館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</a:t>
            </a:r>
            <a:r>
              <a:rPr lang="en-US" altLang="zh-TW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館</a:t>
            </a:r>
            <a:r>
              <a:rPr lang="zh-TW" altLang="en-US" sz="28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藏</a:t>
            </a:r>
            <a:r>
              <a:rPr lang="zh-TW" altLang="en-US" sz="28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en-US" sz="28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149495"/>
              </p:ext>
            </p:extLst>
          </p:nvPr>
        </p:nvGraphicFramePr>
        <p:xfrm>
          <a:off x="412958" y="1388976"/>
          <a:ext cx="8325949" cy="3962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6870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77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035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975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629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一、</a:t>
                      </a:r>
                      <a:r>
                        <a:rPr lang="zh-TW" altLang="en-US" sz="2000" spc="-1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圖書收藏冊數總計</a:t>
                      </a:r>
                      <a:endParaRPr lang="zh-TW" altLang="en-US" sz="2000" spc="-1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二、報紙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種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b="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填列種類</a:t>
                      </a:r>
                      <a:endParaRPr lang="zh-TW" altLang="en-US" sz="2000" b="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000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b="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哲學類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三、期刊、雜誌</a:t>
                      </a:r>
                      <a:r>
                        <a:rPr lang="en-US" altLang="zh-TW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種</a:t>
                      </a:r>
                      <a:r>
                        <a:rPr lang="en-US" altLang="zh-TW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0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TW" altLang="en-US" sz="2000" b="0" kern="12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定期出版的刊物</a:t>
                      </a:r>
                      <a:endParaRPr lang="zh-TW" altLang="en-US" sz="2000" b="0" kern="12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宗教類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altLang="zh-TW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含贈閱</a:t>
                      </a:r>
                      <a:r>
                        <a:rPr lang="en-US" altLang="zh-TW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2000" b="1" kern="1200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自然科學類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現有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列入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四、</a:t>
                      </a:r>
                      <a:r>
                        <a:rPr lang="zh-TW" altLang="en-US" sz="2000" b="1" spc="-200" baseline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電子圖書及資源</a:t>
                      </a:r>
                      <a:endParaRPr lang="zh-TW" altLang="en-US" sz="2000" b="1" spc="-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應用科學類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編目</a:t>
                      </a:r>
                      <a:r>
                        <a:rPr lang="zh-TW" altLang="en-US" sz="2000" b="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</a:t>
                      </a:r>
                      <a:endParaRPr lang="zh-TW" altLang="en-US" sz="2000" b="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電子書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數位化</a:t>
                      </a:r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社會科學類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光碟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CD</a:t>
                      </a:r>
                      <a:r>
                        <a:rPr lang="zh-TW" altLang="en-US" sz="18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altLang="zh-TW" sz="18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VCD</a:t>
                      </a:r>
                      <a:r>
                        <a:rPr lang="zh-TW" altLang="en-US" sz="18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altLang="zh-TW" sz="18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DVD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600-700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史地類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錄音帶、錄影帶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語文類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rgbClr val="00387E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或線上資料庫</a:t>
                      </a:r>
                      <a:endParaRPr lang="zh-TW" altLang="en-US" sz="2000" dirty="0">
                        <a:solidFill>
                          <a:srgbClr val="00387E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900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藝術類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480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群組 39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41" name="群組 40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43" name="圓角矩形 42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44" name="圓角矩形 43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8" name="標題 1"/>
          <p:cNvSpPr txBox="1">
            <a:spLocks/>
          </p:cNvSpPr>
          <p:nvPr/>
        </p:nvSpPr>
        <p:spPr>
          <a:xfrm>
            <a:off x="577868" y="133017"/>
            <a:ext cx="7708917" cy="71101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、圖書館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</a:t>
            </a:r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4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館內設備使用、經費及</a:t>
            </a:r>
            <a:r>
              <a:rPr lang="zh-TW" altLang="en-US" sz="2400" b="1" dirty="0" smtClean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人員</a:t>
            </a:r>
            <a:endParaRPr lang="zh-TW" altLang="en-US" sz="2500" b="1" dirty="0">
              <a:solidFill>
                <a:srgbClr val="F0C3BA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9041"/>
              </p:ext>
            </p:extLst>
          </p:nvPr>
        </p:nvGraphicFramePr>
        <p:xfrm>
          <a:off x="405092" y="1021175"/>
          <a:ext cx="8215405" cy="23774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5443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71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0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閱覽座位數</a:t>
                      </a:r>
                      <a:endParaRPr lang="zh-TW" altLang="en-US" sz="20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開放式無座位設計，請以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最高容量</a:t>
                      </a:r>
                      <a:r>
                        <a:rPr lang="zh-TW" altLang="en-US" sz="2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概估</a:t>
                      </a:r>
                      <a:endParaRPr lang="zh-TW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上學年圖書借閱人次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學年借閱圖書之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總人次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上學年圖書借閱冊次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學年借閱圖書之</a:t>
                      </a:r>
                      <a:r>
                        <a:rPr lang="zh-TW" altLang="en-US" sz="20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總冊次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上學年購買圖書資料經費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學年購買圖書資料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實付數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上學年捐贈列入編目圖書冊數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學年來自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捐贈列入編目</a:t>
                      </a:r>
                      <a:r>
                        <a:rPr lang="zh-TW" altLang="en-US" sz="2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之圖書冊數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圖書館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工作人員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專任管理人員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人，圖書志工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7" name="圓角化單一角落矩形 46"/>
          <p:cNvSpPr/>
          <p:nvPr/>
        </p:nvSpPr>
        <p:spPr>
          <a:xfrm>
            <a:off x="4415883" y="3608131"/>
            <a:ext cx="4204613" cy="1207774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300"/>
              </a:lnSpc>
            </a:pP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志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處理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借還書、圖書編目及上架等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行政工作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之志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工，不含說故事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志工及學生為取得服務學習時數而擔任之志工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圓角矩形 17"/>
          <p:cNvSpPr/>
          <p:nvPr/>
        </p:nvSpPr>
        <p:spPr>
          <a:xfrm>
            <a:off x="620545" y="4896380"/>
            <a:ext cx="7626984" cy="1424100"/>
          </a:xfrm>
          <a:prstGeom prst="roundRect">
            <a:avLst/>
          </a:prstGeom>
          <a:solidFill>
            <a:srgbClr val="ECFDCD"/>
          </a:solidFill>
          <a:ln w="19050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借書</a:t>
            </a:r>
            <a:r>
              <a:rPr lang="zh-TW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情形：</a:t>
            </a:r>
            <a:endParaRPr lang="en-US" altLang="zh-TW" sz="20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sz="1350" dirty="0"/>
          </a:p>
        </p:txBody>
      </p:sp>
      <p:grpSp>
        <p:nvGrpSpPr>
          <p:cNvPr id="4" name="群組 3"/>
          <p:cNvGrpSpPr/>
          <p:nvPr/>
        </p:nvGrpSpPr>
        <p:grpSpPr>
          <a:xfrm>
            <a:off x="2572772" y="4933406"/>
            <a:ext cx="1544140" cy="1327776"/>
            <a:chOff x="6993688" y="2242298"/>
            <a:chExt cx="1544140" cy="1327776"/>
          </a:xfrm>
        </p:grpSpPr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3688" y="2242298"/>
              <a:ext cx="410792" cy="410792"/>
            </a:xfrm>
            <a:prstGeom prst="rect">
              <a:avLst/>
            </a:prstGeom>
          </p:spPr>
        </p:pic>
        <p:pic>
          <p:nvPicPr>
            <p:cNvPr id="22" name="圖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0159" y="2300637"/>
              <a:ext cx="277837" cy="277837"/>
            </a:xfrm>
            <a:prstGeom prst="rect">
              <a:avLst/>
            </a:prstGeom>
          </p:spPr>
        </p:pic>
        <p:pic>
          <p:nvPicPr>
            <p:cNvPr id="23" name="圖片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315" y="2751861"/>
              <a:ext cx="277837" cy="277837"/>
            </a:xfrm>
            <a:prstGeom prst="rect">
              <a:avLst/>
            </a:prstGeom>
          </p:spPr>
        </p:pic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3931" y="2300636"/>
              <a:ext cx="277837" cy="277837"/>
            </a:xfrm>
            <a:prstGeom prst="rect">
              <a:avLst/>
            </a:prstGeom>
          </p:spPr>
        </p:pic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765" y="3159282"/>
              <a:ext cx="410792" cy="410792"/>
            </a:xfrm>
            <a:prstGeom prst="rect">
              <a:avLst/>
            </a:prstGeom>
          </p:spPr>
        </p:pic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3591" y="2317571"/>
              <a:ext cx="243965" cy="243965"/>
            </a:xfrm>
            <a:prstGeom prst="rect">
              <a:avLst/>
            </a:prstGeom>
          </p:spPr>
        </p:pic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7697" y="2751861"/>
              <a:ext cx="339864" cy="339864"/>
            </a:xfrm>
            <a:prstGeom prst="rect">
              <a:avLst/>
            </a:prstGeom>
          </p:spPr>
        </p:pic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3931" y="2738213"/>
              <a:ext cx="339864" cy="339864"/>
            </a:xfrm>
            <a:prstGeom prst="rect">
              <a:avLst/>
            </a:prstGeom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557" y="3163284"/>
              <a:ext cx="370039" cy="370039"/>
            </a:xfrm>
            <a:prstGeom prst="rect">
              <a:avLst/>
            </a:prstGeom>
          </p:spPr>
        </p:pic>
        <p:pic>
          <p:nvPicPr>
            <p:cNvPr id="31" name="圖片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3863" y="3182922"/>
              <a:ext cx="243965" cy="243965"/>
            </a:xfrm>
            <a:prstGeom prst="rect">
              <a:avLst/>
            </a:prstGeom>
          </p:spPr>
        </p:pic>
        <p:pic>
          <p:nvPicPr>
            <p:cNvPr id="32" name="圖片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2607" y="3287748"/>
              <a:ext cx="243965" cy="243965"/>
            </a:xfrm>
            <a:prstGeom prst="rect">
              <a:avLst/>
            </a:prstGeom>
          </p:spPr>
        </p:pic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8401" y="3208576"/>
              <a:ext cx="339864" cy="339864"/>
            </a:xfrm>
            <a:prstGeom prst="rect">
              <a:avLst/>
            </a:prstGeom>
          </p:spPr>
        </p:pic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764" y="2695192"/>
              <a:ext cx="395010" cy="395010"/>
            </a:xfrm>
            <a:prstGeom prst="rect">
              <a:avLst/>
            </a:prstGeom>
          </p:spPr>
        </p:pic>
      </p:grpSp>
      <p:pic>
        <p:nvPicPr>
          <p:cNvPr id="19" name="圖片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5" y="4768511"/>
            <a:ext cx="449591" cy="465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文字方塊 16"/>
          <p:cNvSpPr txBox="1"/>
          <p:nvPr/>
        </p:nvSpPr>
        <p:spPr>
          <a:xfrm>
            <a:off x="5269003" y="5204879"/>
            <a:ext cx="222240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借</a:t>
            </a: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閱人次</a:t>
            </a:r>
            <a:r>
              <a:rPr lang="en-US" altLang="zh-TW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人次</a:t>
            </a:r>
            <a:endParaRPr lang="en-US" altLang="zh-TW" sz="20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借閱冊次</a:t>
            </a:r>
            <a:r>
              <a:rPr lang="en-US" altLang="zh-TW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冊次</a:t>
            </a:r>
          </a:p>
        </p:txBody>
      </p:sp>
      <p:sp>
        <p:nvSpPr>
          <p:cNvPr id="45" name="圓角化單一角落矩形 44"/>
          <p:cNvSpPr/>
          <p:nvPr/>
        </p:nvSpPr>
        <p:spPr>
          <a:xfrm>
            <a:off x="405092" y="3596062"/>
            <a:ext cx="3711820" cy="1210132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700"/>
              </a:lnSpc>
            </a:pP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專任</a:t>
            </a: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管理人員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：業務職掌為圖書館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室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行政工作的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正式管理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人員，不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含由組長、教師兼任者</a:t>
            </a:r>
            <a:endParaRPr lang="en-US" altLang="zh-TW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向右箭號 4"/>
          <p:cNvSpPr/>
          <p:nvPr/>
        </p:nvSpPr>
        <p:spPr>
          <a:xfrm>
            <a:off x="4540549" y="5444223"/>
            <a:ext cx="344672" cy="30614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845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群組 30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32" name="群組 31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34" name="圓角矩形 3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0" name="圓角矩形 49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0" name="標題 1"/>
          <p:cNvSpPr txBox="1">
            <a:spLocks/>
          </p:cNvSpPr>
          <p:nvPr/>
        </p:nvSpPr>
        <p:spPr>
          <a:xfrm>
            <a:off x="593108" y="60510"/>
            <a:ext cx="68580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、學校經費統計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請參考填表說明</a:t>
            </a:r>
            <a:r>
              <a:rPr lang="en-US" altLang="zh-TW" sz="2000" b="1" dirty="0" smtClean="0">
                <a:solidFill>
                  <a:srgbClr val="FACA2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P.14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圓角矩形 54"/>
          <p:cNvSpPr/>
          <p:nvPr/>
        </p:nvSpPr>
        <p:spPr>
          <a:xfrm>
            <a:off x="973692" y="5101554"/>
            <a:ext cx="7720465" cy="1117315"/>
          </a:xfrm>
          <a:prstGeom prst="roundRect">
            <a:avLst/>
          </a:prstGeom>
          <a:solidFill>
            <a:srgbClr val="ECFDCD"/>
          </a:solidFill>
          <a:ln w="19050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marL="342900" indent="-342900">
              <a:lnSpc>
                <a:spcPts val="2400"/>
              </a:lnSpc>
              <a:spcBef>
                <a:spcPts val="30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單位：新臺幣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元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2400"/>
              </a:lnSpc>
              <a:spcBef>
                <a:spcPts val="30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國中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小合校若無法區分國中、小經費，請以「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學生數比率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 設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算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ts val="2400"/>
              </a:lnSpc>
              <a:spcBef>
                <a:spcPts val="30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度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1/1~12/31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；學年度：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8/1~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次年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7/31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145009"/>
              </p:ext>
            </p:extLst>
          </p:nvPr>
        </p:nvGraphicFramePr>
        <p:xfrm>
          <a:off x="384294" y="908840"/>
          <a:ext cx="8320866" cy="39814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7736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736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736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76791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預算數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元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公立學校：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年度</a:t>
                      </a:r>
                      <a:endParaRPr lang="en-US" altLang="zh-TW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私立學校：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學年度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決算數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元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公立學校：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年度</a:t>
                      </a:r>
                      <a:endParaRPr lang="en-US" altLang="zh-TW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私立學校：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</a:rPr>
                        <a:t>學年度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5097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總計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zh-TW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896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經常</a:t>
                      </a:r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支出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小計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6896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人事費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6896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退休撫卹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6896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    </a:t>
                      </a:r>
                      <a:r>
                        <a:rPr lang="en-US" altLang="zh-TW" sz="1600" b="1" dirty="0" smtClean="0">
                          <a:solidFill>
                            <a:srgbClr val="C00000"/>
                          </a:solidFill>
                        </a:rPr>
                        <a:t>3.</a:t>
                      </a:r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折舊、折耗及攤銷</a:t>
                      </a:r>
                      <a:endParaRPr lang="zh-TW" alt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6896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其他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09274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資本</a:t>
                      </a:r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支出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小計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107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年度 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學年度預算數，其中</a:t>
                      </a:r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折舊、折耗及攤銷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r>
                        <a:rPr lang="zh-TW" altLang="en-US" sz="1600" b="1" u="sng" dirty="0" smtClean="0">
                          <a:solidFill>
                            <a:schemeClr val="tx1"/>
                          </a:solidFill>
                        </a:rPr>
                        <a:t>         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元。</a:t>
                      </a:r>
                      <a:endParaRPr lang="en-US" altLang="zh-TW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106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年度 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學年度預算數，其中</a:t>
                      </a:r>
                      <a:r>
                        <a:rPr lang="zh-TW" altLang="en-US" sz="1600" b="1" dirty="0" smtClean="0">
                          <a:solidFill>
                            <a:srgbClr val="C00000"/>
                          </a:solidFill>
                        </a:rPr>
                        <a:t>折舊、折耗及攤銷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r>
                        <a:rPr lang="zh-TW" altLang="en-US" sz="1600" b="1" u="sng" dirty="0" smtClean="0">
                          <a:solidFill>
                            <a:schemeClr val="tx1"/>
                          </a:solidFill>
                        </a:rPr>
                        <a:t>         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</a:rPr>
                        <a:t>元。</a:t>
                      </a:r>
                      <a:endParaRPr lang="zh-TW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6405449"/>
                  </a:ext>
                </a:extLst>
              </a:tr>
            </a:tbl>
          </a:graphicData>
        </a:graphic>
      </p:graphicFrame>
      <p:sp>
        <p:nvSpPr>
          <p:cNvPr id="51" name="矩形 50"/>
          <p:cNvSpPr/>
          <p:nvPr/>
        </p:nvSpPr>
        <p:spPr>
          <a:xfrm>
            <a:off x="5924373" y="2167034"/>
            <a:ext cx="2769784" cy="171787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矩形 52"/>
          <p:cNvSpPr/>
          <p:nvPr/>
        </p:nvSpPr>
        <p:spPr>
          <a:xfrm>
            <a:off x="5935756" y="3885406"/>
            <a:ext cx="2760259" cy="43267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382495" y="2161634"/>
            <a:ext cx="5532412" cy="173440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矩形 51"/>
          <p:cNvSpPr/>
          <p:nvPr/>
        </p:nvSpPr>
        <p:spPr>
          <a:xfrm>
            <a:off x="382494" y="3900167"/>
            <a:ext cx="5536985" cy="40999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56" name="圖片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96" y="5024272"/>
            <a:ext cx="449591" cy="465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32</a:t>
            </a:fld>
            <a:endParaRPr lang="zh-TW" altLang="en-US"/>
          </a:p>
        </p:txBody>
      </p:sp>
      <p:sp>
        <p:nvSpPr>
          <p:cNvPr id="54" name="圓角化單一角落矩形 53"/>
          <p:cNvSpPr/>
          <p:nvPr/>
        </p:nvSpPr>
        <p:spPr>
          <a:xfrm>
            <a:off x="3148701" y="2021305"/>
            <a:ext cx="5919195" cy="2296774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4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預算：公立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；私立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</a:t>
            </a:r>
          </a:p>
          <a:p>
            <a:pPr>
              <a:lnSpc>
                <a:spcPts val="24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決算：公立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；私立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</a:t>
            </a:r>
          </a:p>
          <a:p>
            <a:pPr>
              <a:lnSpc>
                <a:spcPts val="24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代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收代付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不需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列入</a:t>
            </a:r>
            <a:endParaRPr lang="en-US" altLang="zh-TW" sz="2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16000" indent="-457200">
              <a:lnSpc>
                <a:spcPts val="2400"/>
              </a:lnSpc>
            </a:pPr>
            <a:r>
              <a:rPr lang="en-US" altLang="zh-TW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折舊、折耗及攤銷：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校務基金學校必</a:t>
            </a:r>
            <a:r>
              <a:rPr lang="zh-TW" altLang="en-US" sz="220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填，私立</a:t>
            </a:r>
            <a:r>
              <a:rPr lang="zh-TW" altLang="en-US" sz="22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學校如有折舊、折耗及攤銷請依預、決算書填</a:t>
            </a:r>
            <a:r>
              <a:rPr lang="zh-TW" altLang="en-US" sz="22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列</a:t>
            </a:r>
            <a:endParaRPr lang="en-US" altLang="zh-TW" sz="22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2494" y="4302393"/>
            <a:ext cx="8303936" cy="59569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373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群組 30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32" name="群組 31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34" name="圓角矩形 3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0" name="圓角矩形 49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0" name="標題 1"/>
          <p:cNvSpPr txBox="1">
            <a:spLocks/>
          </p:cNvSpPr>
          <p:nvPr/>
        </p:nvSpPr>
        <p:spPr>
          <a:xfrm>
            <a:off x="593108" y="60510"/>
            <a:ext cx="68580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、學校經費統計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請參考填表說明</a:t>
            </a:r>
            <a:r>
              <a:rPr lang="en-US" altLang="zh-TW" sz="2000" b="1" dirty="0" smtClean="0">
                <a:solidFill>
                  <a:srgbClr val="FACA2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P.14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圓角矩形 54"/>
          <p:cNvSpPr/>
          <p:nvPr/>
        </p:nvSpPr>
        <p:spPr>
          <a:xfrm>
            <a:off x="405092" y="1132340"/>
            <a:ext cx="1975073" cy="516983"/>
          </a:xfrm>
          <a:prstGeom prst="roundRect">
            <a:avLst/>
          </a:prstGeom>
          <a:solidFill>
            <a:srgbClr val="FFFFCC"/>
          </a:solidFill>
          <a:ln w="19050" cmpd="sng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ts val="2400"/>
              </a:lnSpc>
              <a:spcBef>
                <a:spcPts val="300"/>
              </a:spcBef>
            </a:pP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臺北市提問回復</a:t>
            </a:r>
            <a:endParaRPr lang="en-US" altLang="zh-TW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33</a:t>
            </a:fld>
            <a:endParaRPr lang="zh-TW" altLang="en-US"/>
          </a:p>
        </p:txBody>
      </p: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616187"/>
              </p:ext>
            </p:extLst>
          </p:nvPr>
        </p:nvGraphicFramePr>
        <p:xfrm>
          <a:off x="390384" y="2029941"/>
          <a:ext cx="8333816" cy="210892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1669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166908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66884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提問單問題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處理方式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0075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新增的「折舊、折耗、攤銷」項目，可否新增填表說明以詳敘計算方式或含括範疇</a:t>
                      </a:r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已依建議新增填表說明。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4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群組 33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5" name="群組 34"/>
            <p:cNvGrpSpPr/>
            <p:nvPr/>
          </p:nvGrpSpPr>
          <p:grpSpPr>
            <a:xfrm>
              <a:off x="405092" y="184244"/>
              <a:ext cx="8333816" cy="568325"/>
              <a:chOff x="523874" y="244049"/>
              <a:chExt cx="11111754" cy="757767"/>
            </a:xfrm>
          </p:grpSpPr>
          <p:sp>
            <p:nvSpPr>
              <p:cNvPr id="38" name="圓角矩形 37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39" name="圓角矩形 38"/>
              <p:cNvSpPr/>
              <p:nvPr/>
            </p:nvSpPr>
            <p:spPr>
              <a:xfrm>
                <a:off x="779929" y="244049"/>
                <a:ext cx="10560423" cy="75776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37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12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spc="50" dirty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新住民子女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學生統計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P.15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3" name="圓角矩形 42"/>
          <p:cNvSpPr/>
          <p:nvPr/>
        </p:nvSpPr>
        <p:spPr>
          <a:xfrm>
            <a:off x="670216" y="5538069"/>
            <a:ext cx="801576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「其他地區」請填國家名稱</a:t>
            </a:r>
          </a:p>
          <a:p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丹麥　　哥本哈根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4" name="圖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4" y="5483166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070" y="5926386"/>
            <a:ext cx="327544" cy="412462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70" y="5962325"/>
            <a:ext cx="395744" cy="35976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83230"/>
              </p:ext>
            </p:extLst>
          </p:nvPr>
        </p:nvGraphicFramePr>
        <p:xfrm>
          <a:off x="401756" y="879531"/>
          <a:ext cx="8284228" cy="457963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545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4876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506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    </a:t>
                      </a:r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年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級別</a:t>
                      </a:r>
                      <a:b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732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大陸</a:t>
                      </a:r>
                      <a:r>
                        <a:rPr lang="zh-TW" alt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地區</a:t>
                      </a:r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港</a:t>
                      </a:r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、澳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越南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印尼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泰國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菲律賓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柬埔寨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日本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馬來西亞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美國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南韓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緬甸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新加坡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加拿大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47328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其他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1" name="圓角化單一角落矩形 40"/>
          <p:cNvSpPr/>
          <p:nvPr/>
        </p:nvSpPr>
        <p:spPr>
          <a:xfrm>
            <a:off x="2253523" y="2381460"/>
            <a:ext cx="6006381" cy="1972012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1520825" indent="-1520825">
              <a:lnSpc>
                <a:spcPts val="2500"/>
              </a:lnSpc>
            </a:pP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新住民子女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：父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母為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外國人、無國籍人、大陸地區人民及香港、澳門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居民等新住民者，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若已入本國籍，或已死亡、失蹤、離婚，仍應計列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另父母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雙方均為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外國籍者視為外國籍學生不計列。</a:t>
            </a:r>
            <a:endParaRPr lang="zh-TW" altLang="en-US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35100" y="887365"/>
            <a:ext cx="6750884" cy="454221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5" name="圖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34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336881" y="1187952"/>
            <a:ext cx="122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b="1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父或母國籍</a:t>
            </a:r>
            <a:endParaRPr lang="zh-TW" altLang="en-US" sz="1400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280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418043" y="185053"/>
            <a:ext cx="8320864" cy="906448"/>
            <a:chOff x="418043" y="185053"/>
            <a:chExt cx="8320864" cy="906448"/>
          </a:xfrm>
        </p:grpSpPr>
        <p:grpSp>
          <p:nvGrpSpPr>
            <p:cNvPr id="34" name="群組 33"/>
            <p:cNvGrpSpPr/>
            <p:nvPr/>
          </p:nvGrpSpPr>
          <p:grpSpPr>
            <a:xfrm>
              <a:off x="418043" y="185053"/>
              <a:ext cx="8320864" cy="796253"/>
              <a:chOff x="541142" y="245129"/>
              <a:chExt cx="11094485" cy="840258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541142" y="245129"/>
                <a:ext cx="11094485" cy="840258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37" name="圓角矩形 36"/>
              <p:cNvSpPr/>
              <p:nvPr/>
            </p:nvSpPr>
            <p:spPr>
              <a:xfrm>
                <a:off x="768521" y="248780"/>
                <a:ext cx="10571831" cy="83660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35" name="標題 1"/>
            <p:cNvSpPr txBox="1">
              <a:spLocks/>
            </p:cNvSpPr>
            <p:nvPr/>
          </p:nvSpPr>
          <p:spPr>
            <a:xfrm>
              <a:off x="588577" y="234251"/>
              <a:ext cx="7916688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12A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28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大陸地區未成年人民在臺期間就學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統計</a:t>
              </a:r>
              <a:endParaRPr lang="en-US" altLang="zh-TW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  <a:p>
              <a:pPr>
                <a:lnSpc>
                  <a:spcPts val="2200"/>
                </a:lnSpc>
              </a:pPr>
              <a:r>
                <a:rPr lang="en-US" altLang="zh-TW" sz="2625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</a:t>
              </a:r>
              <a:r>
                <a:rPr lang="en-US" altLang="zh-TW" sz="2625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                 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P.16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altLang="zh-TW" sz="3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8" name="圓角化單一角落矩形 37"/>
          <p:cNvSpPr/>
          <p:nvPr/>
        </p:nvSpPr>
        <p:spPr>
          <a:xfrm>
            <a:off x="418043" y="3680705"/>
            <a:ext cx="8333816" cy="1637188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>
              <a:lnSpc>
                <a:spcPts val="2700"/>
              </a:lnSpc>
            </a:pPr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大陸地區未成年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人民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：依據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大陸地區人民進入臺灣地區許可辦法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700"/>
              </a:lnSpc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　　　　　規定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為大陸地區（不含港、澳）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未滿</a:t>
            </a:r>
            <a:r>
              <a: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歲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人民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700"/>
              </a:lnSpc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　　　　　經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內政部移民署同意進入臺灣地區，在臺期間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</a:t>
            </a:r>
            <a:endParaRPr lang="en-US" altLang="zh-TW" sz="2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700"/>
              </a:lnSpc>
            </a:pP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　　　　　申請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入學之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學生。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0938"/>
              </p:ext>
            </p:extLst>
          </p:nvPr>
        </p:nvGraphicFramePr>
        <p:xfrm>
          <a:off x="418043" y="1174885"/>
          <a:ext cx="8288663" cy="22084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329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89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889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889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889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54822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學校代號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中華民國  </a:t>
                      </a:r>
                      <a:r>
                        <a:rPr lang="en-US" altLang="zh-TW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  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學年度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單位：人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822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470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年級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470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470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男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470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女</a:t>
                      </a:r>
                    </a:p>
                  </a:txBody>
                  <a:tcPr marL="6809" marR="6809" marT="68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marL="6809" marR="6809" marT="6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35</a:t>
            </a:fld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405085" y="5563632"/>
            <a:ext cx="8112365" cy="671735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若有問題請電洽：</a:t>
            </a:r>
            <a:endParaRPr lang="en-US" altLang="zh-TW" sz="2000" b="1" dirty="0">
              <a:solidFill>
                <a:srgbClr val="00000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教育部</a:t>
            </a: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國際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司 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盧修敏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小姐 </a:t>
            </a:r>
            <a:r>
              <a:rPr lang="en-US" altLang="zh-TW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(02)7736-5623</a:t>
            </a:r>
            <a:endParaRPr lang="en-US" altLang="zh-TW" sz="2000" b="1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5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10416"/>
              </p:ext>
            </p:extLst>
          </p:nvPr>
        </p:nvGraphicFramePr>
        <p:xfrm>
          <a:off x="345086" y="1197826"/>
          <a:ext cx="8460250" cy="329908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517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28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28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36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5175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0849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08490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38286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192897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192897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60979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60979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18154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181549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181549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181549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26573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85750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57175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383349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60979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60979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60979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</a:tblGrid>
              <a:tr h="307701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認輔教師</a:t>
                      </a:r>
                    </a:p>
                  </a:txBody>
                  <a:tcPr marL="6554" marR="6554" marT="6554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受輔學生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7701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性別</a:t>
                      </a:r>
                    </a:p>
                  </a:txBody>
                  <a:tcPr marL="6554" marR="6554" marT="65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身分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教育輔導專業背景統計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性別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身分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受輔學生問題類別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7701"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教師學歷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修讀輔導學分數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在職參訓輔導知能研習時數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8391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54" marR="6554" marT="655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原住民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7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9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10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54" marR="6554" marT="65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原住民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非原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住民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7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9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10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11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28319"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心理輔導系所（組）畢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教育大學或教育學院一般系所畢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大學校院一般系所畢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40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學分以上</a:t>
                      </a:r>
                    </a:p>
                  </a:txBody>
                  <a:tcPr marL="6554" marR="6554" marT="6554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20-39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學分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19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學分以下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72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小時</a:t>
                      </a:r>
                      <a:r>
                        <a:rPr lang="zh-TW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以上</a:t>
                      </a:r>
                      <a:endParaRPr lang="zh-TW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36-71</a:t>
                      </a:r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/>
                      </a:r>
                      <a:b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小時</a:t>
                      </a:r>
                      <a:endParaRPr lang="zh-TW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19-35</a:t>
                      </a:r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/>
                      </a:r>
                      <a:b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小時</a:t>
                      </a:r>
                      <a:endParaRPr lang="zh-TW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zh-TW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18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小時</a:t>
                      </a:r>
                      <a:r>
                        <a:rPr lang="zh-TW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以下</a:t>
                      </a:r>
                      <a:endParaRPr lang="zh-TW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犯案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中輟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春暉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自傷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創傷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輔導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家庭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/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人際適應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生涯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規劃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性侵害</a:t>
                      </a:r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/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性騷擾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en-US" altLang="zh-TW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/</a:t>
                      </a:r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性霸凌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高風險家庭關懷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低成就感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其他</a:t>
                      </a:r>
                      <a:br>
                        <a:rPr lang="zh-TW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endParaRPr lang="zh-TW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421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71" name="群組 70"/>
          <p:cNvGrpSpPr/>
          <p:nvPr/>
        </p:nvGrpSpPr>
        <p:grpSpPr>
          <a:xfrm>
            <a:off x="405092" y="128412"/>
            <a:ext cx="8333816" cy="857250"/>
            <a:chOff x="405092" y="128412"/>
            <a:chExt cx="8333816" cy="857250"/>
          </a:xfrm>
        </p:grpSpPr>
        <p:grpSp>
          <p:nvGrpSpPr>
            <p:cNvPr id="72" name="群組 71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74" name="圓角矩形 7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75" name="圓角矩形 74"/>
              <p:cNvSpPr/>
              <p:nvPr/>
            </p:nvSpPr>
            <p:spPr>
              <a:xfrm>
                <a:off x="779929" y="2487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73" name="標題 1"/>
            <p:cNvSpPr txBox="1">
              <a:spLocks/>
            </p:cNvSpPr>
            <p:nvPr/>
          </p:nvSpPr>
          <p:spPr>
            <a:xfrm>
              <a:off x="588577" y="128412"/>
              <a:ext cx="7916688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、認輔教師及受輔學生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P.1</a:t>
              </a:r>
              <a:r>
                <a:rPr lang="en-US" altLang="zh-TW" sz="2000" b="1" dirty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altLang="zh-TW" sz="3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37327" y="1172587"/>
            <a:ext cx="4653773" cy="333689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矩形 51"/>
          <p:cNvSpPr/>
          <p:nvPr/>
        </p:nvSpPr>
        <p:spPr>
          <a:xfrm>
            <a:off x="4991100" y="1172587"/>
            <a:ext cx="3814236" cy="333689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圓角矩形 52"/>
          <p:cNvSpPr/>
          <p:nvPr/>
        </p:nvSpPr>
        <p:spPr>
          <a:xfrm>
            <a:off x="556789" y="4874539"/>
            <a:ext cx="3958062" cy="65996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E4B8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同一個案學年度內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不重複統計</a:t>
            </a:r>
          </a:p>
        </p:txBody>
      </p:sp>
      <p:pic>
        <p:nvPicPr>
          <p:cNvPr id="54" name="圖片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3" y="4671549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文字方塊 29"/>
          <p:cNvSpPr txBox="1"/>
          <p:nvPr/>
        </p:nvSpPr>
        <p:spPr>
          <a:xfrm>
            <a:off x="1998748" y="1152155"/>
            <a:ext cx="133093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認輔教師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232753" y="1160476"/>
            <a:ext cx="133093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受輔學生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733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1113791267"/>
              </p:ext>
            </p:extLst>
          </p:nvPr>
        </p:nvGraphicFramePr>
        <p:xfrm>
          <a:off x="1868655" y="3465557"/>
          <a:ext cx="4651251" cy="2785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群組 7"/>
          <p:cNvGrpSpPr/>
          <p:nvPr/>
        </p:nvGrpSpPr>
        <p:grpSpPr>
          <a:xfrm>
            <a:off x="3822803" y="4185171"/>
            <a:ext cx="1007533" cy="1128842"/>
            <a:chOff x="4042379" y="3376888"/>
            <a:chExt cx="1490905" cy="1614369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9740" y="4061318"/>
              <a:ext cx="933544" cy="92241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2379" y="3376888"/>
              <a:ext cx="666125" cy="161436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71" name="群組 70"/>
          <p:cNvGrpSpPr/>
          <p:nvPr/>
        </p:nvGrpSpPr>
        <p:grpSpPr>
          <a:xfrm>
            <a:off x="405092" y="128412"/>
            <a:ext cx="8333816" cy="857250"/>
            <a:chOff x="405092" y="128412"/>
            <a:chExt cx="8333816" cy="857250"/>
          </a:xfrm>
        </p:grpSpPr>
        <p:grpSp>
          <p:nvGrpSpPr>
            <p:cNvPr id="72" name="群組 71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74" name="圓角矩形 7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75" name="圓角矩形 74"/>
              <p:cNvSpPr/>
              <p:nvPr/>
            </p:nvSpPr>
            <p:spPr>
              <a:xfrm>
                <a:off x="779929" y="2487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73" name="標題 1"/>
            <p:cNvSpPr txBox="1">
              <a:spLocks/>
            </p:cNvSpPr>
            <p:nvPr/>
          </p:nvSpPr>
          <p:spPr>
            <a:xfrm>
              <a:off x="588577" y="128412"/>
              <a:ext cx="7916688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ts val="2200"/>
                </a:lnSpc>
              </a:pP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、認輔教師及受輔學生統計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─</a:t>
              </a:r>
              <a:r>
                <a:rPr lang="zh-TW" altLang="en-US" sz="2800" b="1" dirty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認輔教師</a:t>
              </a:r>
              <a:endParaRPr lang="en-US" altLang="zh-TW" sz="28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</p:grp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346753"/>
              </p:ext>
            </p:extLst>
          </p:nvPr>
        </p:nvGraphicFramePr>
        <p:xfrm>
          <a:off x="450245" y="905066"/>
          <a:ext cx="8285370" cy="254500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555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2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78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2853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0814">
                <a:tc gridSpan="10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認輔教師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734">
                <a:tc gridSpan="10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教育輔導專業背景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14"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學歷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修讀輔導學分數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在職參訓輔導知能研習時數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672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心輔系所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896938">
                        <a:tabLst/>
                      </a:pP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教育大學或教育學院一般系所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大學校院一般系所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學分以上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20-39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學分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學分以下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72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小時以上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36-71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19-35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小時以下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8" name="文字方塊 77"/>
          <p:cNvSpPr txBox="1"/>
          <p:nvPr/>
        </p:nvSpPr>
        <p:spPr>
          <a:xfrm>
            <a:off x="6334125" y="2600969"/>
            <a:ext cx="1504950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單選</a:t>
            </a:r>
          </a:p>
        </p:txBody>
      </p:sp>
      <p:sp>
        <p:nvSpPr>
          <p:cNvPr id="79" name="圓角化單一角落矩形 78"/>
          <p:cNvSpPr/>
          <p:nvPr/>
        </p:nvSpPr>
        <p:spPr>
          <a:xfrm>
            <a:off x="647133" y="4624911"/>
            <a:ext cx="2038612" cy="68910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沒修過輔導學分者，本項不計列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0" name="圓角化單一角落矩形 79"/>
          <p:cNvSpPr/>
          <p:nvPr/>
        </p:nvSpPr>
        <p:spPr>
          <a:xfrm>
            <a:off x="5880343" y="5138306"/>
            <a:ext cx="2958856" cy="689102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以近</a:t>
            </a:r>
            <a:r>
              <a: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(105~107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</a:t>
            </a:r>
            <a:r>
              <a:rPr lang="en-US" altLang="zh-TW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參訓時數計算</a:t>
            </a:r>
            <a:endParaRPr lang="zh-TW" alt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1" name="圓角化單一角落矩形 80"/>
          <p:cNvSpPr/>
          <p:nvPr/>
        </p:nvSpPr>
        <p:spPr>
          <a:xfrm>
            <a:off x="5138887" y="908453"/>
            <a:ext cx="2332324" cy="348201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不含專任輔導教師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3441805" y="2600969"/>
            <a:ext cx="1504950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單選</a:t>
            </a:r>
          </a:p>
        </p:txBody>
      </p:sp>
      <p:sp>
        <p:nvSpPr>
          <p:cNvPr id="34" name="文字方塊 33"/>
          <p:cNvSpPr txBox="1"/>
          <p:nvPr/>
        </p:nvSpPr>
        <p:spPr>
          <a:xfrm>
            <a:off x="2033108" y="1617700"/>
            <a:ext cx="844445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單選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54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群組 70"/>
          <p:cNvGrpSpPr/>
          <p:nvPr/>
        </p:nvGrpSpPr>
        <p:grpSpPr>
          <a:xfrm>
            <a:off x="405092" y="128412"/>
            <a:ext cx="8333816" cy="857250"/>
            <a:chOff x="405092" y="128412"/>
            <a:chExt cx="8333816" cy="857250"/>
          </a:xfrm>
        </p:grpSpPr>
        <p:grpSp>
          <p:nvGrpSpPr>
            <p:cNvPr id="72" name="群組 71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74" name="圓角矩形 73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75" name="圓角矩形 74"/>
              <p:cNvSpPr/>
              <p:nvPr/>
            </p:nvSpPr>
            <p:spPr>
              <a:xfrm>
                <a:off x="779929" y="2487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73" name="標題 1"/>
            <p:cNvSpPr txBox="1">
              <a:spLocks/>
            </p:cNvSpPr>
            <p:nvPr/>
          </p:nvSpPr>
          <p:spPr>
            <a:xfrm>
              <a:off x="588577" y="128412"/>
              <a:ext cx="7916688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13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、認輔教師及受輔學生統計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─</a:t>
              </a:r>
              <a:r>
                <a:rPr lang="zh-TW" altLang="en-US" sz="2800" b="1" dirty="0" smtClean="0">
                  <a:solidFill>
                    <a:srgbClr val="F0C3B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受輔學生</a:t>
              </a:r>
              <a:endParaRPr lang="en-US" altLang="zh-TW" sz="2800" b="1" dirty="0">
                <a:solidFill>
                  <a:srgbClr val="F0C3B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10905"/>
              </p:ext>
            </p:extLst>
          </p:nvPr>
        </p:nvGraphicFramePr>
        <p:xfrm>
          <a:off x="405092" y="889585"/>
          <a:ext cx="8285365" cy="175972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95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65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34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869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414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7134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370814">
                <a:tc gridSpan="11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受輔學生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734">
                <a:tc gridSpan="11"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受輔學生問題類別</a:t>
                      </a:r>
                      <a:endParaRPr lang="zh-TW" altLang="en-US" sz="18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23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犯案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896938">
                        <a:tabLst/>
                      </a:pP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中輟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春暉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自傷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創傷輔導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人際適應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生涯規劃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性侵害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性騷擾</a:t>
                      </a:r>
                      <a:r>
                        <a:rPr lang="en-US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性霸凌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高風險家庭關懷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低成就感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altLang="en-US" sz="1600" b="1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4" name="文字方塊 43"/>
          <p:cNvSpPr txBox="1"/>
          <p:nvPr/>
        </p:nvSpPr>
        <p:spPr>
          <a:xfrm>
            <a:off x="5683762" y="1264359"/>
            <a:ext cx="923935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可複選</a:t>
            </a:r>
          </a:p>
        </p:txBody>
      </p:sp>
      <p:grpSp>
        <p:nvGrpSpPr>
          <p:cNvPr id="4" name="群組 3"/>
          <p:cNvGrpSpPr/>
          <p:nvPr/>
        </p:nvGrpSpPr>
        <p:grpSpPr>
          <a:xfrm>
            <a:off x="897559" y="2717833"/>
            <a:ext cx="7841349" cy="2727321"/>
            <a:chOff x="921651" y="3386984"/>
            <a:chExt cx="7841349" cy="2727321"/>
          </a:xfrm>
        </p:grpSpPr>
        <p:grpSp>
          <p:nvGrpSpPr>
            <p:cNvPr id="2" name="群組 1"/>
            <p:cNvGrpSpPr/>
            <p:nvPr/>
          </p:nvGrpSpPr>
          <p:grpSpPr>
            <a:xfrm>
              <a:off x="3361002" y="3386984"/>
              <a:ext cx="2962610" cy="2727321"/>
              <a:chOff x="4893469" y="2944052"/>
              <a:chExt cx="2962610" cy="2727321"/>
            </a:xfrm>
          </p:grpSpPr>
          <p:sp>
            <p:nvSpPr>
              <p:cNvPr id="32" name="圓角矩形 31"/>
              <p:cNvSpPr/>
              <p:nvPr/>
            </p:nvSpPr>
            <p:spPr>
              <a:xfrm>
                <a:off x="4893469" y="2944052"/>
                <a:ext cx="1560338" cy="43920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b="1" dirty="0">
                    <a:solidFill>
                      <a:schemeClr val="accent5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犯案</a:t>
                </a:r>
              </a:p>
            </p:txBody>
          </p:sp>
          <p:sp>
            <p:nvSpPr>
              <p:cNvPr id="34" name="圓角矩形 33"/>
              <p:cNvSpPr/>
              <p:nvPr/>
            </p:nvSpPr>
            <p:spPr>
              <a:xfrm>
                <a:off x="4913704" y="3452051"/>
                <a:ext cx="1560338" cy="43920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b="1" dirty="0">
                    <a:solidFill>
                      <a:schemeClr val="accent5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春暉</a:t>
                </a:r>
              </a:p>
            </p:txBody>
          </p:sp>
          <p:sp>
            <p:nvSpPr>
              <p:cNvPr id="33" name="圓角矩形 32"/>
              <p:cNvSpPr/>
              <p:nvPr/>
            </p:nvSpPr>
            <p:spPr>
              <a:xfrm>
                <a:off x="6295741" y="3121514"/>
                <a:ext cx="1560338" cy="439202"/>
              </a:xfrm>
              <a:prstGeom prst="roundRect">
                <a:avLst/>
              </a:prstGeom>
              <a:solidFill>
                <a:srgbClr val="719ED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中輟</a:t>
                </a:r>
              </a:p>
            </p:txBody>
          </p:sp>
          <p:sp>
            <p:nvSpPr>
              <p:cNvPr id="35" name="圓角矩形 34"/>
              <p:cNvSpPr/>
              <p:nvPr/>
            </p:nvSpPr>
            <p:spPr>
              <a:xfrm>
                <a:off x="6295740" y="3642852"/>
                <a:ext cx="1560338" cy="439202"/>
              </a:xfrm>
              <a:prstGeom prst="roundRect">
                <a:avLst/>
              </a:prstGeom>
              <a:solidFill>
                <a:srgbClr val="719ED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自傷</a:t>
                </a:r>
              </a:p>
            </p:txBody>
          </p:sp>
          <p:sp>
            <p:nvSpPr>
              <p:cNvPr id="36" name="圓角矩形 35"/>
              <p:cNvSpPr/>
              <p:nvPr/>
            </p:nvSpPr>
            <p:spPr>
              <a:xfrm>
                <a:off x="4913704" y="3957853"/>
                <a:ext cx="1560338" cy="43920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b="1" dirty="0">
                    <a:solidFill>
                      <a:schemeClr val="accent5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創傷輔導</a:t>
                </a:r>
              </a:p>
            </p:txBody>
          </p:sp>
          <p:sp>
            <p:nvSpPr>
              <p:cNvPr id="37" name="圓角矩形 36"/>
              <p:cNvSpPr/>
              <p:nvPr/>
            </p:nvSpPr>
            <p:spPr>
              <a:xfrm>
                <a:off x="6295740" y="4162966"/>
                <a:ext cx="1560338" cy="439202"/>
              </a:xfrm>
              <a:prstGeom prst="roundRect">
                <a:avLst/>
              </a:prstGeom>
              <a:solidFill>
                <a:srgbClr val="719ED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家庭</a:t>
                </a:r>
                <a:r>
                  <a:rPr lang="en-US" altLang="zh-TW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/</a:t>
                </a:r>
                <a:r>
                  <a:rPr lang="zh-TW" altLang="en-US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人際適應</a:t>
                </a:r>
              </a:p>
            </p:txBody>
          </p:sp>
          <p:sp>
            <p:nvSpPr>
              <p:cNvPr id="38" name="圓角矩形 37"/>
              <p:cNvSpPr/>
              <p:nvPr/>
            </p:nvSpPr>
            <p:spPr>
              <a:xfrm>
                <a:off x="4913704" y="4477968"/>
                <a:ext cx="1560338" cy="43920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b="1" dirty="0">
                    <a:solidFill>
                      <a:schemeClr val="accent5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生涯規劃</a:t>
                </a:r>
              </a:p>
            </p:txBody>
          </p:sp>
          <p:sp>
            <p:nvSpPr>
              <p:cNvPr id="39" name="圓角矩形 38"/>
              <p:cNvSpPr/>
              <p:nvPr/>
            </p:nvSpPr>
            <p:spPr>
              <a:xfrm>
                <a:off x="6295739" y="4697569"/>
                <a:ext cx="1560338" cy="439202"/>
              </a:xfrm>
              <a:prstGeom prst="roundRect">
                <a:avLst/>
              </a:prstGeom>
              <a:solidFill>
                <a:srgbClr val="719ED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性侵害</a:t>
                </a:r>
                <a:r>
                  <a:rPr lang="en-US" altLang="zh-TW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/</a:t>
                </a:r>
                <a:r>
                  <a:rPr lang="zh-TW" altLang="en-US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性騷擾</a:t>
                </a:r>
                <a:r>
                  <a:rPr lang="en-US" altLang="zh-TW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/</a:t>
                </a:r>
                <a:r>
                  <a:rPr lang="zh-TW" altLang="en-US" sz="15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性霸凌</a:t>
                </a:r>
              </a:p>
            </p:txBody>
          </p:sp>
          <p:sp>
            <p:nvSpPr>
              <p:cNvPr id="40" name="圓角矩形 39"/>
              <p:cNvSpPr/>
              <p:nvPr/>
            </p:nvSpPr>
            <p:spPr>
              <a:xfrm>
                <a:off x="4914901" y="4998082"/>
                <a:ext cx="1560338" cy="43920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b="1" dirty="0">
                    <a:solidFill>
                      <a:schemeClr val="accent5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高風險家庭</a:t>
                </a:r>
              </a:p>
            </p:txBody>
          </p:sp>
          <p:sp>
            <p:nvSpPr>
              <p:cNvPr id="41" name="圓角矩形 40"/>
              <p:cNvSpPr/>
              <p:nvPr/>
            </p:nvSpPr>
            <p:spPr>
              <a:xfrm>
                <a:off x="6295739" y="5232171"/>
                <a:ext cx="1560338" cy="439202"/>
              </a:xfrm>
              <a:prstGeom prst="roundRect">
                <a:avLst/>
              </a:prstGeom>
              <a:solidFill>
                <a:srgbClr val="719ED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低成就感</a:t>
                </a:r>
              </a:p>
            </p:txBody>
          </p:sp>
          <p:pic>
            <p:nvPicPr>
              <p:cNvPr id="42" name="圖片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24468" y="3656116"/>
                <a:ext cx="751300" cy="685858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</p:grpSp>
        <p:sp>
          <p:nvSpPr>
            <p:cNvPr id="45" name="圓角化單一角落矩形 44"/>
            <p:cNvSpPr/>
            <p:nvPr/>
          </p:nvSpPr>
          <p:spPr>
            <a:xfrm>
              <a:off x="1985573" y="3906521"/>
              <a:ext cx="1260028" cy="427664"/>
            </a:xfrm>
            <a:prstGeom prst="round1Rect">
              <a:avLst>
                <a:gd name="adj" fmla="val 27557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濫用藥物</a:t>
              </a:r>
              <a:endPara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" name="圓角化單一角落矩形 45"/>
            <p:cNvSpPr/>
            <p:nvPr/>
          </p:nvSpPr>
          <p:spPr>
            <a:xfrm>
              <a:off x="1985573" y="4431077"/>
              <a:ext cx="1260028" cy="427664"/>
            </a:xfrm>
            <a:prstGeom prst="round1Rect">
              <a:avLst>
                <a:gd name="adj" fmla="val 27557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災後輔導</a:t>
              </a:r>
              <a:endPara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7" name="圓角化單一角落矩形 46"/>
            <p:cNvSpPr/>
            <p:nvPr/>
          </p:nvSpPr>
          <p:spPr>
            <a:xfrm>
              <a:off x="6457429" y="4613780"/>
              <a:ext cx="2305571" cy="427664"/>
            </a:xfrm>
            <a:prstGeom prst="round1Rect">
              <a:avLst>
                <a:gd name="adj" fmla="val 27557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含退縮或暴力傾向</a:t>
              </a:r>
              <a:endPara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9" name="圓角化單一角落矩形 48"/>
            <p:cNvSpPr/>
            <p:nvPr/>
          </p:nvSpPr>
          <p:spPr>
            <a:xfrm>
              <a:off x="1380067" y="4983857"/>
              <a:ext cx="1862406" cy="427664"/>
            </a:xfrm>
            <a:prstGeom prst="round1Rect">
              <a:avLst>
                <a:gd name="adj" fmla="val 27557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升學</a:t>
              </a:r>
              <a:r>
                <a:rPr lang="en-US" altLang="zh-TW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就業問題</a:t>
              </a:r>
              <a:endPara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2" name="圓角化單一角落矩形 51"/>
            <p:cNvSpPr/>
            <p:nvPr/>
          </p:nvSpPr>
          <p:spPr>
            <a:xfrm>
              <a:off x="921651" y="5503230"/>
              <a:ext cx="2320821" cy="606823"/>
            </a:xfrm>
            <a:prstGeom prst="round1Rect">
              <a:avLst>
                <a:gd name="adj" fmla="val 27557"/>
              </a:avLst>
            </a:prstGeom>
            <a:solidFill>
              <a:srgbClr val="FFFFCC"/>
            </a:solidFill>
            <a:ln w="19050">
              <a:solidFill>
                <a:srgbClr val="8067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/>
            <a:lstStyle/>
            <a:p>
              <a:pPr algn="ctr"/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學生因故有</a:t>
              </a:r>
              <a:endParaRPr lang="en-US" altLang="zh-TW" sz="2000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2000" dirty="0" smtClean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未獲適當照顧之虞</a:t>
              </a:r>
              <a:endPara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38</a:t>
            </a:fld>
            <a:endParaRPr lang="zh-TW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697832" y="5774340"/>
            <a:ext cx="7992625" cy="493936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若有問題請電洽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：國教署 學務校</a:t>
            </a: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安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組 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陳曉蘋小姐 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en-US" altLang="zh-TW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04)3706-1318</a:t>
            </a:r>
            <a:endParaRPr lang="zh-TW" altLang="en-US" sz="2000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0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學年報表增刪修訂</a:t>
            </a:r>
            <a:endParaRPr lang="zh-TW" altLang="en-US" sz="3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3</a:t>
            </a:fld>
            <a:endParaRPr lang="en-US" altLang="zh-TW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32877"/>
              </p:ext>
            </p:extLst>
          </p:nvPr>
        </p:nvGraphicFramePr>
        <p:xfrm>
          <a:off x="485232" y="962806"/>
          <a:ext cx="8173536" cy="515076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938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92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452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45223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46716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表號</a:t>
                      </a:r>
                      <a:endParaRPr lang="zh-TW" altLang="en-US" sz="20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表名</a:t>
                      </a:r>
                      <a:endParaRPr lang="zh-TW" altLang="en-US" sz="20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修訂後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3472">
                <a:tc rowSpan="7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教師資料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2.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國中：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  <a:tr h="650911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「英語」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英語文</a:t>
                      </a:r>
                      <a:r>
                        <a:rPr kumimoji="0" lang="en-US" altLang="zh-TW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英語」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59694887"/>
                  </a:ext>
                </a:extLst>
              </a:tr>
              <a:tr h="611027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「公民」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kumimoji="0"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公民與社會</a:t>
                      </a:r>
                      <a:r>
                        <a:rPr kumimoji="0" lang="en-US" altLang="zh-TW" sz="20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公民」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3981022"/>
                  </a:ext>
                </a:extLst>
              </a:tr>
              <a:tr h="587559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「美術」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視覺藝術</a:t>
                      </a:r>
                      <a:r>
                        <a:rPr kumimoji="0" lang="en-US" altLang="zh-TW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美術」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6982752"/>
                  </a:ext>
                </a:extLst>
              </a:tr>
              <a:tr h="659495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「地科」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「地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球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科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2266731"/>
                  </a:ext>
                </a:extLst>
              </a:tr>
              <a:tr h="890401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「電腦」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spc="-1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資訊科技</a:t>
                      </a:r>
                      <a:r>
                        <a:rPr lang="en-US" altLang="zh-TW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自然與生活科技</a:t>
                      </a:r>
                      <a:r>
                        <a:rPr kumimoji="0" lang="zh-TW" altLang="en-US" sz="2000" b="0" u="none" kern="1200" spc="-100" baseline="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2519548"/>
                  </a:ext>
                </a:extLst>
              </a:tr>
              <a:tr h="887969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「生活科技」</a:t>
                      </a:r>
                      <a:endParaRPr kumimoji="0" lang="en-US" altLang="zh-TW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「生活科技</a:t>
                      </a:r>
                      <a:r>
                        <a:rPr kumimoji="0" lang="en-US" altLang="zh-TW" sz="2000" b="0" u="none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自然與生活科技</a:t>
                      </a:r>
                      <a:r>
                        <a:rPr kumimoji="0" lang="zh-TW" altLang="en-US" sz="2000" b="0" u="none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84273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95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群組 38"/>
          <p:cNvGrpSpPr/>
          <p:nvPr/>
        </p:nvGrpSpPr>
        <p:grpSpPr>
          <a:xfrm>
            <a:off x="405092" y="128412"/>
            <a:ext cx="8333816" cy="857250"/>
            <a:chOff x="405092" y="128412"/>
            <a:chExt cx="8333816" cy="857250"/>
          </a:xfrm>
        </p:grpSpPr>
        <p:grpSp>
          <p:nvGrpSpPr>
            <p:cNvPr id="40" name="群組 39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42" name="圓角矩形 41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43" name="圓角矩形 42"/>
              <p:cNvSpPr/>
              <p:nvPr/>
            </p:nvSpPr>
            <p:spPr>
              <a:xfrm>
                <a:off x="779929" y="248781"/>
                <a:ext cx="10560423" cy="753035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41" name="標題 1"/>
            <p:cNvSpPr txBox="1">
              <a:spLocks/>
            </p:cNvSpPr>
            <p:nvPr/>
          </p:nvSpPr>
          <p:spPr>
            <a:xfrm>
              <a:off x="588577" y="128412"/>
              <a:ext cx="7916688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30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、成人基本教育研習班統計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P.18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altLang="zh-TW" sz="36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6" name="文字方塊 35"/>
          <p:cNvSpPr txBox="1"/>
          <p:nvPr/>
        </p:nvSpPr>
        <p:spPr>
          <a:xfrm>
            <a:off x="418043" y="852738"/>
            <a:ext cx="2020357" cy="461665"/>
          </a:xfrm>
          <a:prstGeom prst="rect">
            <a:avLst/>
          </a:prstGeom>
          <a:solidFill>
            <a:srgbClr val="FFCCFF"/>
          </a:solidFill>
          <a:ln w="41275" cmpd="dbl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公立國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限定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97816"/>
              </p:ext>
            </p:extLst>
          </p:nvPr>
        </p:nvGraphicFramePr>
        <p:xfrm>
          <a:off x="418043" y="1372505"/>
          <a:ext cx="8356410" cy="44065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152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7842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20473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         </a:t>
                      </a:r>
                      <a:r>
                        <a:rPr lang="zh-TW" altLang="en-US" sz="14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級別</a:t>
                      </a:r>
                      <a:b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4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國籍別</a:t>
                      </a:r>
                      <a:endParaRPr lang="zh-TW" altLang="en-US" sz="14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初級班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中級班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高級班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上年度結業生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473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本國人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新住民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</a:t>
                      </a:r>
                      <a:r>
                        <a:rPr lang="zh-TW" altLang="en-US" sz="14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大陸地區</a:t>
                      </a:r>
                      <a:endParaRPr lang="zh-TW" altLang="en-US" sz="14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港、澳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越南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印尼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泰國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菲律賓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柬埔寨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日本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馬來西亞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美國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南韓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緬甸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新加坡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4732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加拿大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12315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       其他</a:t>
                      </a:r>
                    </a:p>
                  </a:txBody>
                  <a:tcPr marL="6969" marR="6969" marT="69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969" marR="6969" marT="69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7019926" y="1362507"/>
            <a:ext cx="1754529" cy="441657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401110" y="1362204"/>
            <a:ext cx="6618816" cy="441688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圓角化單一角落矩形 43"/>
          <p:cNvSpPr/>
          <p:nvPr/>
        </p:nvSpPr>
        <p:spPr>
          <a:xfrm>
            <a:off x="1888068" y="3147034"/>
            <a:ext cx="6850840" cy="1129131"/>
          </a:xfrm>
          <a:prstGeom prst="round1Rect">
            <a:avLst>
              <a:gd name="adj" fmla="val 27557"/>
            </a:avLst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1022350" indent="-1022350">
              <a:lnSpc>
                <a:spcPts val="2600"/>
              </a:lnSpc>
            </a:pP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成教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：依據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「獎勵及補助成人教育活動實施要點」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開設，培養失學國民具聽、說、讀、寫、算能力，教導失學國民及新住民識字，提升基本生活知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能。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3465598" y="2493068"/>
            <a:ext cx="133093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學生數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7224622" y="2493068"/>
            <a:ext cx="1330930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結業生數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39</a:t>
            </a:fld>
            <a:endParaRPr lang="zh-TW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2321204" y="5351099"/>
            <a:ext cx="5956522" cy="780466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若有問題請電洽：</a:t>
            </a:r>
            <a:endParaRPr lang="en-US" altLang="zh-TW" sz="2000" b="1" dirty="0">
              <a:solidFill>
                <a:srgbClr val="00000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教育部</a:t>
            </a:r>
            <a:r>
              <a:rPr lang="zh-TW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終身</a:t>
            </a: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r>
              <a:rPr lang="zh-TW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司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黃</a:t>
            </a:r>
            <a:r>
              <a:rPr lang="zh-TW" altLang="en-US" sz="20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茹舷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小姐 </a:t>
            </a:r>
            <a:r>
              <a:rPr lang="en-US" altLang="zh-TW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(02)7736-5699</a:t>
            </a:r>
            <a:endParaRPr lang="zh-TW" altLang="en-US" sz="2000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9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群組 42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59" name="群組 58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62" name="圓角矩形 61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63" name="圓角矩形 62"/>
              <p:cNvSpPr/>
              <p:nvPr/>
            </p:nvSpPr>
            <p:spPr>
              <a:xfrm>
                <a:off x="779929" y="245129"/>
                <a:ext cx="10560423" cy="75668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61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16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、學生獎懲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P.19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130535" y="5070907"/>
            <a:ext cx="5371840" cy="961743"/>
            <a:chOff x="479807" y="5070907"/>
            <a:chExt cx="6274323" cy="961743"/>
          </a:xfrm>
        </p:grpSpPr>
        <p:sp>
          <p:nvSpPr>
            <p:cNvPr id="64" name="圓角矩形 63"/>
            <p:cNvSpPr/>
            <p:nvPr/>
          </p:nvSpPr>
          <p:spPr>
            <a:xfrm>
              <a:off x="663334" y="5200600"/>
              <a:ext cx="6070841" cy="821297"/>
            </a:xfrm>
            <a:prstGeom prst="roundRect">
              <a:avLst/>
            </a:prstGeom>
            <a:solidFill>
              <a:srgbClr val="ECFDCD"/>
            </a:solidFill>
            <a:ln w="1905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TW" altLang="en-US" sz="22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65" name="圖片 6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807" y="5070907"/>
              <a:ext cx="449591" cy="4495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940" y="5353585"/>
              <a:ext cx="560822" cy="560822"/>
            </a:xfrm>
            <a:prstGeom prst="rect">
              <a:avLst/>
            </a:prstGeom>
          </p:spPr>
        </p:pic>
        <p:grpSp>
          <p:nvGrpSpPr>
            <p:cNvPr id="18" name="群組 17"/>
            <p:cNvGrpSpPr/>
            <p:nvPr/>
          </p:nvGrpSpPr>
          <p:grpSpPr>
            <a:xfrm>
              <a:off x="1337430" y="5353585"/>
              <a:ext cx="573726" cy="655111"/>
              <a:chOff x="3015983" y="5066169"/>
              <a:chExt cx="591100" cy="728893"/>
            </a:xfrm>
          </p:grpSpPr>
          <p:pic>
            <p:nvPicPr>
              <p:cNvPr id="13" name="圖片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983" y="5066169"/>
                <a:ext cx="556260" cy="728893"/>
              </a:xfrm>
              <a:prstGeom prst="rect">
                <a:avLst/>
              </a:prstGeom>
            </p:spPr>
          </p:pic>
          <p:sp>
            <p:nvSpPr>
              <p:cNvPr id="15" name="文字方塊 14"/>
              <p:cNvSpPr txBox="1"/>
              <p:nvPr/>
            </p:nvSpPr>
            <p:spPr>
              <a:xfrm>
                <a:off x="3027512" y="5224840"/>
                <a:ext cx="579571" cy="316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975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嘉獎</a:t>
                </a:r>
                <a:endParaRPr lang="zh-TW" altLang="en-US" sz="975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9222" y="5362325"/>
              <a:ext cx="552082" cy="552082"/>
            </a:xfrm>
            <a:prstGeom prst="rect">
              <a:avLst/>
            </a:prstGeom>
          </p:spPr>
        </p:pic>
        <p:sp>
          <p:nvSpPr>
            <p:cNvPr id="40" name="文字方塊 39"/>
            <p:cNvSpPr txBox="1"/>
            <p:nvPr/>
          </p:nvSpPr>
          <p:spPr>
            <a:xfrm>
              <a:off x="5285827" y="5324764"/>
              <a:ext cx="146830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人數</a:t>
              </a:r>
              <a:r>
                <a:rPr lang="zh-TW" altLang="en-US" sz="2000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en-US" altLang="zh-TW" sz="20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endParaRPr lang="en-US" altLang="zh-TW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000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次數</a:t>
              </a:r>
              <a:r>
                <a:rPr lang="zh-TW" altLang="en-US" sz="20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en-US" altLang="zh-TW" sz="20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  <a:endPara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向右箭號 25"/>
            <p:cNvSpPr/>
            <p:nvPr/>
          </p:nvSpPr>
          <p:spPr>
            <a:xfrm>
              <a:off x="4773087" y="5519696"/>
              <a:ext cx="348615" cy="244449"/>
            </a:xfrm>
            <a:prstGeom prst="right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350"/>
            </a:p>
          </p:txBody>
        </p:sp>
        <p:grpSp>
          <p:nvGrpSpPr>
            <p:cNvPr id="67" name="群組 66"/>
            <p:cNvGrpSpPr/>
            <p:nvPr/>
          </p:nvGrpSpPr>
          <p:grpSpPr>
            <a:xfrm>
              <a:off x="1806292" y="5352183"/>
              <a:ext cx="588757" cy="655111"/>
              <a:chOff x="3015983" y="5066169"/>
              <a:chExt cx="606586" cy="728893"/>
            </a:xfrm>
          </p:grpSpPr>
          <p:pic>
            <p:nvPicPr>
              <p:cNvPr id="68" name="圖片 6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983" y="5066169"/>
                <a:ext cx="556260" cy="728893"/>
              </a:xfrm>
              <a:prstGeom prst="rect">
                <a:avLst/>
              </a:prstGeom>
            </p:spPr>
          </p:pic>
          <p:sp>
            <p:nvSpPr>
              <p:cNvPr id="69" name="文字方塊 68"/>
              <p:cNvSpPr txBox="1"/>
              <p:nvPr/>
            </p:nvSpPr>
            <p:spPr>
              <a:xfrm>
                <a:off x="3042998" y="5224840"/>
                <a:ext cx="579571" cy="316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975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嘉獎</a:t>
                </a:r>
                <a:endParaRPr lang="zh-TW" altLang="en-US" sz="975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70" name="群組 69"/>
            <p:cNvGrpSpPr/>
            <p:nvPr/>
          </p:nvGrpSpPr>
          <p:grpSpPr>
            <a:xfrm>
              <a:off x="2913141" y="5346020"/>
              <a:ext cx="574705" cy="655111"/>
              <a:chOff x="3015983" y="5066169"/>
              <a:chExt cx="592108" cy="728893"/>
            </a:xfrm>
          </p:grpSpPr>
          <p:pic>
            <p:nvPicPr>
              <p:cNvPr id="71" name="圖片 7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983" y="5066169"/>
                <a:ext cx="556260" cy="728893"/>
              </a:xfrm>
              <a:prstGeom prst="rect">
                <a:avLst/>
              </a:prstGeom>
            </p:spPr>
          </p:pic>
          <p:sp>
            <p:nvSpPr>
              <p:cNvPr id="72" name="文字方塊 71"/>
              <p:cNvSpPr txBox="1"/>
              <p:nvPr/>
            </p:nvSpPr>
            <p:spPr>
              <a:xfrm>
                <a:off x="3028519" y="5224840"/>
                <a:ext cx="579572" cy="316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975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嘉獎</a:t>
                </a:r>
                <a:endParaRPr lang="zh-TW" altLang="en-US" sz="975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pic>
          <p:nvPicPr>
            <p:cNvPr id="73" name="圖片 7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9250" y="5354747"/>
              <a:ext cx="560822" cy="560822"/>
            </a:xfrm>
            <a:prstGeom prst="rect">
              <a:avLst/>
            </a:prstGeom>
          </p:spPr>
        </p:pic>
        <p:grpSp>
          <p:nvGrpSpPr>
            <p:cNvPr id="74" name="群組 73"/>
            <p:cNvGrpSpPr/>
            <p:nvPr/>
          </p:nvGrpSpPr>
          <p:grpSpPr>
            <a:xfrm>
              <a:off x="4049650" y="5334898"/>
              <a:ext cx="574705" cy="655111"/>
              <a:chOff x="3015983" y="5066169"/>
              <a:chExt cx="592108" cy="728893"/>
            </a:xfrm>
          </p:grpSpPr>
          <p:pic>
            <p:nvPicPr>
              <p:cNvPr id="75" name="圖片 7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5983" y="5066169"/>
                <a:ext cx="556260" cy="728893"/>
              </a:xfrm>
              <a:prstGeom prst="rect">
                <a:avLst/>
              </a:prstGeom>
            </p:spPr>
          </p:pic>
          <p:sp>
            <p:nvSpPr>
              <p:cNvPr id="76" name="文字方塊 75"/>
              <p:cNvSpPr txBox="1"/>
              <p:nvPr/>
            </p:nvSpPr>
            <p:spPr>
              <a:xfrm>
                <a:off x="3028519" y="5224840"/>
                <a:ext cx="579572" cy="316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975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嘉獎</a:t>
                </a:r>
                <a:endParaRPr lang="zh-TW" altLang="en-US" sz="975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926444"/>
              </p:ext>
            </p:extLst>
          </p:nvPr>
        </p:nvGraphicFramePr>
        <p:xfrm>
          <a:off x="443852" y="921926"/>
          <a:ext cx="8295060" cy="39626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13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30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130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015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0155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01558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390086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</a:tblGrid>
              <a:tr h="264176"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獎懲別</a:t>
                      </a:r>
                    </a:p>
                  </a:txBody>
                  <a:tcPr marL="6554" marR="6554" marT="6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第</a:t>
                      </a:r>
                      <a:r>
                        <a:rPr lang="en-US" altLang="zh-TW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學期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第</a:t>
                      </a:r>
                      <a:r>
                        <a:rPr lang="en-US" altLang="zh-TW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學期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4176"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4176"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417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獎勵</a:t>
                      </a:r>
                    </a:p>
                  </a:txBody>
                  <a:tcPr marL="6554" marR="6554" marT="6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嘉</a:t>
                      </a:r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獎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</a:t>
                      </a:r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功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大</a:t>
                      </a:r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 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功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417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懲罰</a:t>
                      </a:r>
                    </a:p>
                  </a:txBody>
                  <a:tcPr marL="6554" marR="6554" marT="65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警</a:t>
                      </a:r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告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小</a:t>
                      </a:r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過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大</a:t>
                      </a:r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過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人數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6417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次數</a:t>
                      </a:r>
                    </a:p>
                  </a:txBody>
                  <a:tcPr marL="6554" marR="6554" marT="65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6554" marR="6554" marT="65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5" name="群組 4"/>
          <p:cNvGrpSpPr/>
          <p:nvPr/>
        </p:nvGrpSpPr>
        <p:grpSpPr>
          <a:xfrm>
            <a:off x="418043" y="1724024"/>
            <a:ext cx="8320865" cy="3143811"/>
            <a:chOff x="418043" y="1724024"/>
            <a:chExt cx="8320865" cy="3143811"/>
          </a:xfrm>
        </p:grpSpPr>
        <p:sp>
          <p:nvSpPr>
            <p:cNvPr id="78" name="矩形 77"/>
            <p:cNvSpPr/>
            <p:nvPr/>
          </p:nvSpPr>
          <p:spPr>
            <a:xfrm>
              <a:off x="5229225" y="1724024"/>
              <a:ext cx="3509683" cy="1556147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5233210" y="3290471"/>
              <a:ext cx="3505697" cy="1567064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418043" y="3296504"/>
              <a:ext cx="4811182" cy="1571331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18043" y="1724024"/>
              <a:ext cx="4811182" cy="1572480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66" name="圓角化單一角落矩形 65"/>
          <p:cNvSpPr/>
          <p:nvPr/>
        </p:nvSpPr>
        <p:spPr>
          <a:xfrm>
            <a:off x="1806294" y="2661374"/>
            <a:ext cx="6851931" cy="956996"/>
          </a:xfrm>
          <a:prstGeom prst="round1Rect">
            <a:avLst/>
          </a:prstGeom>
          <a:solidFill>
            <a:srgbClr val="FFFFCC"/>
          </a:solidFill>
          <a:ln w="28575">
            <a:solidFill>
              <a:srgbClr val="80675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266700" indent="-266700">
              <a:lnSpc>
                <a:spcPts val="2700"/>
              </a:lnSpc>
              <a:buFont typeface="+mj-lt"/>
              <a:buAutoNum type="arabicPeriod"/>
            </a:pP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學期內同一項人數以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不重覆計算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為原則，次數以加總計列</a:t>
            </a:r>
          </a:p>
          <a:p>
            <a:pPr marL="266700" indent="-266700">
              <a:lnSpc>
                <a:spcPts val="2700"/>
              </a:lnSpc>
              <a:buFont typeface="+mj-lt"/>
              <a:buAutoNum type="arabicPeriod"/>
            </a:pP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學期內同一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學生若有銷過之情形，則填該生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銷過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後之結果</a:t>
            </a:r>
          </a:p>
        </p:txBody>
      </p:sp>
      <p:sp>
        <p:nvSpPr>
          <p:cNvPr id="84" name="文字方塊 83"/>
          <p:cNvSpPr txBox="1"/>
          <p:nvPr/>
        </p:nvSpPr>
        <p:spPr>
          <a:xfrm>
            <a:off x="2570454" y="1898678"/>
            <a:ext cx="1763911" cy="688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107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學年</a:t>
            </a:r>
            <a:endParaRPr lang="en-US" altLang="zh-TW" sz="2000" b="1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第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學期獎勵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85" name="文字方塊 84"/>
          <p:cNvSpPr txBox="1"/>
          <p:nvPr/>
        </p:nvSpPr>
        <p:spPr>
          <a:xfrm>
            <a:off x="6169605" y="1863743"/>
            <a:ext cx="1763911" cy="688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107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學年</a:t>
            </a:r>
            <a:endParaRPr lang="en-US" altLang="zh-TW" sz="2000" b="1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第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2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學期獎勵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2576767" y="3879547"/>
            <a:ext cx="1763911" cy="688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107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學年</a:t>
            </a:r>
            <a:endParaRPr lang="en-US" altLang="zh-TW" sz="2000" b="1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第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學期懲罰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87" name="文字方塊 86"/>
          <p:cNvSpPr txBox="1"/>
          <p:nvPr/>
        </p:nvSpPr>
        <p:spPr>
          <a:xfrm>
            <a:off x="6110141" y="3873393"/>
            <a:ext cx="1763911" cy="688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</a:t>
            </a:r>
            <a:r>
              <a:rPr lang="en-US" altLang="zh-TW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107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學年</a:t>
            </a:r>
            <a:endParaRPr lang="en-US" altLang="zh-TW" sz="2000" b="1" dirty="0" smtClean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algn="ctr"/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第</a:t>
            </a:r>
            <a:r>
              <a:rPr lang="en-US" altLang="zh-TW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2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學期懲罰</a:t>
            </a:r>
            <a:endParaRPr lang="zh-TW" altLang="en-US" sz="20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80" name="圖片 7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40</a:t>
            </a:fld>
            <a:endParaRPr lang="zh-TW" altLang="en-US"/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5552857" y="5053924"/>
            <a:ext cx="3338480" cy="1142340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若有問題請電洽：</a:t>
            </a:r>
            <a:endParaRPr lang="en-US" altLang="zh-TW" sz="2000" b="1" dirty="0">
              <a:solidFill>
                <a:srgbClr val="00000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國教署  學務校安組 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許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智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瑄小姐 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(04)3706-1378</a:t>
            </a:r>
            <a:endParaRPr lang="zh-TW" altLang="en-US" sz="2000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72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群組 42"/>
          <p:cNvGrpSpPr/>
          <p:nvPr/>
        </p:nvGrpSpPr>
        <p:grpSpPr>
          <a:xfrm>
            <a:off x="405092" y="69142"/>
            <a:ext cx="8333816" cy="1046167"/>
            <a:chOff x="405092" y="69143"/>
            <a:chExt cx="8333816" cy="857250"/>
          </a:xfrm>
        </p:grpSpPr>
        <p:grpSp>
          <p:nvGrpSpPr>
            <p:cNvPr id="59" name="群組 58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62" name="圓角矩形 61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63" name="圓角矩形 62"/>
              <p:cNvSpPr/>
              <p:nvPr/>
            </p:nvSpPr>
            <p:spPr>
              <a:xfrm>
                <a:off x="779929" y="245129"/>
                <a:ext cx="10560423" cy="75668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61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16A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、學生申訴評議委員會案件統計</a:t>
              </a:r>
              <a:endPara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lnSpc>
                  <a:spcPct val="50000"/>
                </a:lnSpc>
              </a:pP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          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P.20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80" name="圖片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41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497899"/>
              </p:ext>
            </p:extLst>
          </p:nvPr>
        </p:nvGraphicFramePr>
        <p:xfrm>
          <a:off x="405086" y="1068314"/>
          <a:ext cx="8333822" cy="2462960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779200">
                  <a:extLst>
                    <a:ext uri="{9D8B030D-6E8A-4147-A177-3AD203B41FA5}">
                      <a16:colId xmlns="" xmlns:a16="http://schemas.microsoft.com/office/drawing/2014/main" val="2876348170"/>
                    </a:ext>
                  </a:extLst>
                </a:gridCol>
                <a:gridCol w="627321">
                  <a:extLst>
                    <a:ext uri="{9D8B030D-6E8A-4147-A177-3AD203B41FA5}">
                      <a16:colId xmlns="" xmlns:a16="http://schemas.microsoft.com/office/drawing/2014/main" val="433356395"/>
                    </a:ext>
                  </a:extLst>
                </a:gridCol>
                <a:gridCol w="648586">
                  <a:extLst>
                    <a:ext uri="{9D8B030D-6E8A-4147-A177-3AD203B41FA5}">
                      <a16:colId xmlns="" xmlns:a16="http://schemas.microsoft.com/office/drawing/2014/main" val="3183463375"/>
                    </a:ext>
                  </a:extLst>
                </a:gridCol>
                <a:gridCol w="627321">
                  <a:extLst>
                    <a:ext uri="{9D8B030D-6E8A-4147-A177-3AD203B41FA5}">
                      <a16:colId xmlns="" xmlns:a16="http://schemas.microsoft.com/office/drawing/2014/main" val="1552190662"/>
                    </a:ext>
                  </a:extLst>
                </a:gridCol>
                <a:gridCol w="680484">
                  <a:extLst>
                    <a:ext uri="{9D8B030D-6E8A-4147-A177-3AD203B41FA5}">
                      <a16:colId xmlns="" xmlns:a16="http://schemas.microsoft.com/office/drawing/2014/main" val="2366479776"/>
                    </a:ext>
                  </a:extLst>
                </a:gridCol>
                <a:gridCol w="637954">
                  <a:extLst>
                    <a:ext uri="{9D8B030D-6E8A-4147-A177-3AD203B41FA5}">
                      <a16:colId xmlns="" xmlns:a16="http://schemas.microsoft.com/office/drawing/2014/main" val="3214156892"/>
                    </a:ext>
                  </a:extLst>
                </a:gridCol>
                <a:gridCol w="627320">
                  <a:extLst>
                    <a:ext uri="{9D8B030D-6E8A-4147-A177-3AD203B41FA5}">
                      <a16:colId xmlns="" xmlns:a16="http://schemas.microsoft.com/office/drawing/2014/main" val="3630413971"/>
                    </a:ext>
                  </a:extLst>
                </a:gridCol>
                <a:gridCol w="712382">
                  <a:extLst>
                    <a:ext uri="{9D8B030D-6E8A-4147-A177-3AD203B41FA5}">
                      <a16:colId xmlns="" xmlns:a16="http://schemas.microsoft.com/office/drawing/2014/main" val="543598620"/>
                    </a:ext>
                  </a:extLst>
                </a:gridCol>
                <a:gridCol w="510363">
                  <a:extLst>
                    <a:ext uri="{9D8B030D-6E8A-4147-A177-3AD203B41FA5}">
                      <a16:colId xmlns="" xmlns:a16="http://schemas.microsoft.com/office/drawing/2014/main" val="3591247915"/>
                    </a:ext>
                  </a:extLst>
                </a:gridCol>
                <a:gridCol w="542260">
                  <a:extLst>
                    <a:ext uri="{9D8B030D-6E8A-4147-A177-3AD203B41FA5}">
                      <a16:colId xmlns="" xmlns:a16="http://schemas.microsoft.com/office/drawing/2014/main" val="1129054126"/>
                    </a:ext>
                  </a:extLst>
                </a:gridCol>
                <a:gridCol w="737614">
                  <a:extLst>
                    <a:ext uri="{9D8B030D-6E8A-4147-A177-3AD203B41FA5}">
                      <a16:colId xmlns="" xmlns:a16="http://schemas.microsoft.com/office/drawing/2014/main" val="3555991244"/>
                    </a:ext>
                  </a:extLst>
                </a:gridCol>
                <a:gridCol w="774278">
                  <a:extLst>
                    <a:ext uri="{9D8B030D-6E8A-4147-A177-3AD203B41FA5}">
                      <a16:colId xmlns="" xmlns:a16="http://schemas.microsoft.com/office/drawing/2014/main" val="1664716496"/>
                    </a:ext>
                  </a:extLst>
                </a:gridCol>
                <a:gridCol w="428739">
                  <a:extLst>
                    <a:ext uri="{9D8B030D-6E8A-4147-A177-3AD203B41FA5}">
                      <a16:colId xmlns="" xmlns:a16="http://schemas.microsoft.com/office/drawing/2014/main" val="1547632445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申訴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新受理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終結情形</a:t>
                      </a:r>
                    </a:p>
                    <a:p>
                      <a:pPr algn="ctr"/>
                      <a:r>
                        <a:rPr lang="en-US" altLang="zh-TW" sz="1600" b="1" dirty="0" smtClean="0"/>
                        <a:t>(</a:t>
                      </a:r>
                      <a:r>
                        <a:rPr lang="zh-TW" altLang="en-US" sz="1600" b="1" dirty="0" smtClean="0"/>
                        <a:t>評議決定</a:t>
                      </a:r>
                      <a:r>
                        <a:rPr lang="en-US" altLang="zh-TW" sz="1600" b="1" dirty="0" smtClean="0"/>
                        <a:t>)</a:t>
                      </a:r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18106815"/>
                  </a:ext>
                </a:extLst>
              </a:tr>
              <a:tr h="231105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總件數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提起申訴人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事件當事人</a:t>
                      </a:r>
                      <a:r>
                        <a:rPr lang="en-US" altLang="zh-TW" sz="1600" b="1" dirty="0" smtClean="0"/>
                        <a:t>-</a:t>
                      </a:r>
                      <a:r>
                        <a:rPr lang="zh-TW" altLang="en-US" sz="1600" b="1" dirty="0" smtClean="0"/>
                        <a:t>學生</a:t>
                      </a:r>
                      <a:r>
                        <a:rPr lang="en-US" altLang="zh-TW" sz="1600" b="1" dirty="0" smtClean="0"/>
                        <a:t>(</a:t>
                      </a:r>
                      <a:r>
                        <a:rPr lang="zh-TW" altLang="en-US" sz="1600" b="1" dirty="0" smtClean="0"/>
                        <a:t>人次</a:t>
                      </a:r>
                      <a:r>
                        <a:rPr lang="en-US" altLang="zh-TW" sz="1600" b="1" dirty="0" smtClean="0"/>
                        <a:t>)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總件數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逾期</a:t>
                      </a:r>
                      <a:endParaRPr lang="en-US" altLang="zh-TW" sz="1600" b="1" dirty="0" smtClean="0"/>
                    </a:p>
                    <a:p>
                      <a:pPr algn="ctr"/>
                      <a:r>
                        <a:rPr lang="zh-TW" altLang="en-US" sz="1600" b="1" dirty="0" smtClean="0"/>
                        <a:t>不受理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因屬同一案件再提起而不受理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撤回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維持原處分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原處分</a:t>
                      </a:r>
                      <a:endParaRPr lang="en-US" altLang="zh-TW" sz="1600" b="1" dirty="0" smtClean="0"/>
                    </a:p>
                    <a:p>
                      <a:pPr algn="ctr"/>
                      <a:r>
                        <a:rPr lang="zh-TW" altLang="en-US" sz="1600" b="1" dirty="0" smtClean="0"/>
                        <a:t>全部撤銷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原處分</a:t>
                      </a:r>
                      <a:endParaRPr lang="en-US" altLang="zh-TW" sz="1600" b="1" dirty="0" smtClean="0"/>
                    </a:p>
                    <a:p>
                      <a:pPr algn="ctr"/>
                      <a:r>
                        <a:rPr lang="zh-TW" altLang="en-US" sz="1600" b="1" dirty="0" smtClean="0"/>
                        <a:t>部分維持部分撤銷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其他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534069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學生</a:t>
                      </a:r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學生</a:t>
                      </a:r>
                      <a:endParaRPr lang="en-US" altLang="zh-TW" sz="1600" b="1" dirty="0" smtClean="0"/>
                    </a:p>
                    <a:p>
                      <a:pPr algn="ctr"/>
                      <a:r>
                        <a:rPr lang="zh-TW" altLang="en-US" sz="1600" b="1" dirty="0" smtClean="0"/>
                        <a:t>代理人</a:t>
                      </a:r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200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72886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第</a:t>
                      </a:r>
                      <a:r>
                        <a:rPr lang="en-US" altLang="zh-TW" sz="1600" b="1" dirty="0" smtClean="0"/>
                        <a:t>1</a:t>
                      </a:r>
                      <a:r>
                        <a:rPr lang="zh-TW" altLang="en-US" sz="1600" b="1" dirty="0" smtClean="0"/>
                        <a:t>學期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zh-TW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zh-TW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zh-TW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84545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 smtClean="0"/>
                        <a:t>第</a:t>
                      </a:r>
                      <a:r>
                        <a:rPr lang="en-US" altLang="zh-TW" sz="1600" b="1" dirty="0" smtClean="0"/>
                        <a:t>2</a:t>
                      </a:r>
                      <a:r>
                        <a:rPr lang="zh-TW" altLang="en-US" sz="1600" b="1" dirty="0" smtClean="0"/>
                        <a:t>學期</a:t>
                      </a:r>
                      <a:endParaRPr lang="zh-TW" altLang="en-US" sz="1600" b="1" dirty="0"/>
                    </a:p>
                  </a:txBody>
                  <a:tcPr marL="7200" marR="7200" marT="72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600" b="1" dirty="0"/>
                    </a:p>
                  </a:txBody>
                  <a:tcPr marL="7200" marR="7200" marT="72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22760771"/>
                  </a:ext>
                </a:extLst>
              </a:tr>
            </a:tbl>
          </a:graphicData>
        </a:graphic>
      </p:graphicFrame>
      <p:sp>
        <p:nvSpPr>
          <p:cNvPr id="45" name="圓角矩形 44"/>
          <p:cNvSpPr/>
          <p:nvPr/>
        </p:nvSpPr>
        <p:spPr>
          <a:xfrm>
            <a:off x="405086" y="3696411"/>
            <a:ext cx="8195071" cy="1861530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266700">
              <a:lnSpc>
                <a:spcPts val="2700"/>
              </a:lnSpc>
              <a:spcAft>
                <a:spcPts val="600"/>
              </a:spcAft>
              <a:buFont typeface="+mj-lt"/>
              <a:buAutoNum type="arabicPeriod"/>
            </a:pP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不含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一般校內投訴或教育主管機關函轉之民意陳情信件</a:t>
            </a:r>
          </a:p>
          <a:p>
            <a:pPr marL="266700" indent="-266700">
              <a:lnSpc>
                <a:spcPts val="2700"/>
              </a:lnSpc>
              <a:buFont typeface="+mj-lt"/>
              <a:buAutoNum type="arabicPeriod"/>
            </a:pP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事件當事人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人次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，係指學生提起申訴之案件，該案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涉及人數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。例如：某事件有多人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en-US" altLang="zh-TW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參與，但只有某生</a:t>
            </a:r>
            <a:r>
              <a:rPr lang="zh-TW" altLang="en-US" sz="2200" dirty="0" smtClean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「本人」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提出申訴，</a:t>
            </a:r>
            <a:r>
              <a:rPr lang="zh-TW" altLang="en-US" sz="2200" dirty="0" smtClean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則提起申訴人之「學生」件數填 </a:t>
            </a:r>
            <a:r>
              <a:rPr lang="en-US" altLang="zh-TW" sz="22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，事件</a:t>
            </a:r>
            <a:r>
              <a:rPr lang="zh-TW" altLang="en-US" sz="2200" dirty="0" smtClean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當事人</a:t>
            </a:r>
            <a:r>
              <a:rPr lang="en-US" altLang="zh-TW" sz="2200" dirty="0" smtClean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200" dirty="0" smtClean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學生人次填 </a:t>
            </a:r>
            <a:r>
              <a:rPr lang="en-US" altLang="zh-TW" sz="22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dirty="0">
                <a:solidFill>
                  <a:srgbClr val="2F559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5" name="圖片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90" y="3634064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2F8E773-A265-4392-B2AB-68986004D360}"/>
              </a:ext>
            </a:extLst>
          </p:cNvPr>
          <p:cNvSpPr/>
          <p:nvPr/>
        </p:nvSpPr>
        <p:spPr>
          <a:xfrm>
            <a:off x="405086" y="5633558"/>
            <a:ext cx="8112365" cy="738366"/>
          </a:xfrm>
          <a:prstGeom prst="rect">
            <a:avLst/>
          </a:prstGeom>
          <a:solidFill>
            <a:srgbClr val="FFFFE1"/>
          </a:solidFill>
          <a:ln w="38100">
            <a:solidFill>
              <a:srgbClr val="FF3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若有問題請電洽：</a:t>
            </a:r>
            <a:endParaRPr lang="en-US" altLang="zh-TW" sz="2000" b="1" dirty="0">
              <a:solidFill>
                <a:srgbClr val="000000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eaLnBrk="1" hangingPunct="1">
              <a:lnSpc>
                <a:spcPts val="2000"/>
              </a:lnSpc>
              <a:spcBef>
                <a:spcPts val="600"/>
              </a:spcBef>
              <a:defRPr/>
            </a:pP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國教署  </a:t>
            </a:r>
            <a:r>
              <a:rPr lang="zh-TW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學生事務及校園安全</a:t>
            </a:r>
            <a:r>
              <a:rPr lang="zh-TW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組 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許</a:t>
            </a:r>
            <a:r>
              <a:rPr lang="zh-TW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智</a:t>
            </a:r>
            <a:r>
              <a:rPr lang="zh-TW" altLang="en-US" sz="2000" b="1" dirty="0" smtClean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瑄小姐 </a:t>
            </a:r>
            <a:r>
              <a:rPr lang="en-US" altLang="zh-TW" sz="2000" b="1" dirty="0">
                <a:solidFill>
                  <a:srgbClr val="0000FF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(04)3706-1378</a:t>
            </a:r>
            <a:endParaRPr lang="zh-TW" altLang="en-US" sz="2000" dirty="0">
              <a:solidFill>
                <a:srgbClr val="0000FF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3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519145"/>
              </p:ext>
            </p:extLst>
          </p:nvPr>
        </p:nvGraphicFramePr>
        <p:xfrm>
          <a:off x="405092" y="877605"/>
          <a:ext cx="8333814" cy="4490672"/>
        </p:xfrm>
        <a:graphic>
          <a:graphicData uri="http://schemas.openxmlformats.org/drawingml/2006/table">
            <a:tbl>
              <a:tblPr/>
              <a:tblGrid>
                <a:gridCol w="2381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1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14298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261920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261920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261920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</a:tblGrid>
              <a:tr h="42315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刪除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國籍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上學年度新住民</a:t>
                      </a:r>
                      <a:b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4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畢業人數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625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新住民在學</a:t>
                      </a:r>
                      <a:br>
                        <a:rPr lang="zh-TW" altLang="en-US" sz="13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3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學生</a:t>
                      </a:r>
                      <a:endParaRPr lang="en-US" altLang="zh-TW" sz="1300" b="1" i="0" u="none" strike="noStrike" dirty="0" smtClean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  <a:p>
                      <a:pPr algn="ctr" fontAlgn="ctr"/>
                      <a:r>
                        <a:rPr lang="zh-TW" altLang="en-US" sz="1300" b="1" i="0" u="none" strike="noStrike" dirty="0" smtClean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  <a:endParaRPr lang="zh-TW" altLang="en-US" sz="13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1</a:t>
                      </a:r>
                      <a:r>
                        <a:rPr lang="zh-TW" altLang="en-US" sz="1400" b="1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年級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</a:t>
                      </a:r>
                      <a:r>
                        <a:rPr lang="zh-TW" altLang="en-US" sz="14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年級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410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21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以下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22-24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25-44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45-64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以上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21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以下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22-24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25-44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45-64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65</a:t>
                      </a: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以上</a:t>
                      </a:r>
                      <a:endParaRPr lang="zh-TW" altLang="en-US" sz="12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21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以下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22-24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25-44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45-64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65</a:t>
                      </a: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歲</a:t>
                      </a:r>
                      <a:b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以上</a:t>
                      </a:r>
                      <a:endParaRPr lang="zh-TW" altLang="en-US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48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總計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186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  <a:endParaRPr lang="zh-TW" altLang="en-US" sz="1800" b="1" i="0" u="none" strike="noStrike" dirty="0"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 gridSpan="1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809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809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8096"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  <a:p>
                      <a:pPr algn="l" fontAlgn="t"/>
                      <a:r>
                        <a:rPr lang="zh-TW" altLang="en-US" sz="14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88096"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7144">
                <a:tc gridSpan="38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300" b="1" i="0" u="none" strike="noStrike" dirty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上學年度新住民修業生（領有修業證書者）計</a:t>
                      </a:r>
                      <a:r>
                        <a:rPr lang="zh-TW" altLang="en-US" sz="13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</a:t>
                      </a:r>
                      <a:r>
                        <a:rPr lang="en-US" altLang="zh-TW" sz="13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____  </a:t>
                      </a:r>
                      <a:r>
                        <a:rPr lang="zh-TW" altLang="en-US" sz="1300" b="1" i="0" u="none" strike="noStrike" dirty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人，男</a:t>
                      </a:r>
                      <a:r>
                        <a:rPr lang="zh-TW" altLang="en-US" sz="13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</a:t>
                      </a:r>
                      <a:r>
                        <a:rPr lang="en-US" altLang="zh-TW" sz="1300" b="1" i="0" u="none" strike="noStrike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____ </a:t>
                      </a:r>
                      <a:r>
                        <a:rPr lang="zh-TW" altLang="en-US" sz="1300" b="1" i="0" u="none" strike="noStrike" dirty="0" smtClean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人，女</a:t>
                      </a:r>
                      <a:r>
                        <a:rPr lang="zh-TW" altLang="en-US" sz="13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 </a:t>
                      </a:r>
                      <a:r>
                        <a:rPr lang="en-US" altLang="zh-TW" sz="13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____ </a:t>
                      </a:r>
                      <a:r>
                        <a:rPr lang="zh-TW" altLang="en-US" sz="1300" b="1" i="0" u="none" strike="noStrike" dirty="0" smtClean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人。</a:t>
                      </a:r>
                      <a:endParaRPr lang="zh-TW" altLang="en-US" sz="1300" b="1" i="0" u="none" strike="noStrike" dirty="0" smtClean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zh-TW" altLang="en-US" sz="14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31" name="群組 30"/>
          <p:cNvGrpSpPr/>
          <p:nvPr/>
        </p:nvGrpSpPr>
        <p:grpSpPr>
          <a:xfrm>
            <a:off x="405092" y="69143"/>
            <a:ext cx="8333816" cy="857250"/>
            <a:chOff x="405092" y="69143"/>
            <a:chExt cx="8333816" cy="857250"/>
          </a:xfrm>
        </p:grpSpPr>
        <p:grpSp>
          <p:nvGrpSpPr>
            <p:cNvPr id="32" name="群組 31"/>
            <p:cNvGrpSpPr/>
            <p:nvPr/>
          </p:nvGrpSpPr>
          <p:grpSpPr>
            <a:xfrm>
              <a:off x="405092" y="185054"/>
              <a:ext cx="8333816" cy="567515"/>
              <a:chOff x="523874" y="245129"/>
              <a:chExt cx="11111754" cy="756687"/>
            </a:xfrm>
          </p:grpSpPr>
          <p:sp>
            <p:nvSpPr>
              <p:cNvPr id="50" name="圓角矩形 49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51" name="圓角矩形 50"/>
              <p:cNvSpPr/>
              <p:nvPr/>
            </p:nvSpPr>
            <p:spPr>
              <a:xfrm>
                <a:off x="779929" y="245129"/>
                <a:ext cx="10560423" cy="756687"/>
              </a:xfrm>
              <a:prstGeom prst="roundRect">
                <a:avLst/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sp>
          <p:nvSpPr>
            <p:cNvPr id="49" name="標題 1"/>
            <p:cNvSpPr txBox="1">
              <a:spLocks/>
            </p:cNvSpPr>
            <p:nvPr/>
          </p:nvSpPr>
          <p:spPr>
            <a:xfrm>
              <a:off x="588577" y="69143"/>
              <a:ext cx="7611393" cy="85725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r>
                <a:rPr lang="en-US" altLang="zh-TW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14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3000" b="1" spc="50" dirty="0" smtClean="0">
                  <a:ln w="9525" cmpd="sng">
                    <a:solidFill>
                      <a:schemeClr val="tx1"/>
                    </a:solidFill>
                    <a:prstDash val="solid"/>
                  </a:ln>
                  <a:solidFill>
                    <a:schemeClr val="bg1"/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新住民</a:t>
              </a:r>
              <a:r>
                <a:rPr lang="zh-TW" altLang="en-US" sz="30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學生就學統計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請參考填表說明</a:t>
              </a:r>
              <a:r>
                <a:rPr lang="en-US" altLang="zh-TW" sz="2000" b="1" dirty="0" smtClean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P.21</a:t>
              </a:r>
              <a:r>
                <a:rPr lang="en-US" altLang="zh-TW" sz="20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7" name="圓角矩形 26"/>
          <p:cNvSpPr/>
          <p:nvPr/>
        </p:nvSpPr>
        <p:spPr>
          <a:xfrm>
            <a:off x="601570" y="5488678"/>
            <a:ext cx="8015769" cy="821297"/>
          </a:xfrm>
          <a:prstGeom prst="roundRect">
            <a:avLst/>
          </a:prstGeom>
          <a:solidFill>
            <a:srgbClr val="ECFDCD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各年級新住民學生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 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≦ 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各年級全體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學生數</a:t>
            </a:r>
          </a:p>
          <a:p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新住民上學年畢</a:t>
            </a:r>
            <a:r>
              <a:rPr lang="en-US" altLang="zh-TW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業生人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 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&lt; 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全體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上學年畢</a:t>
            </a:r>
            <a:r>
              <a:rPr lang="en-US" altLang="zh-TW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業生</a:t>
            </a:r>
            <a:r>
              <a:rPr lang="zh-TW" altLang="en-US" sz="22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總數</a:t>
            </a:r>
            <a:endParaRPr lang="zh-TW" altLang="en-US" sz="2200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41" y="5358985"/>
            <a:ext cx="449591" cy="449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7969624" y="865075"/>
            <a:ext cx="769284" cy="418528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382496" y="865075"/>
            <a:ext cx="7587128" cy="418818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382496" y="5062067"/>
            <a:ext cx="8356412" cy="317916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圓角化單一角落矩形 29"/>
          <p:cNvSpPr/>
          <p:nvPr/>
        </p:nvSpPr>
        <p:spPr>
          <a:xfrm>
            <a:off x="3420181" y="2592511"/>
            <a:ext cx="4390319" cy="1389830"/>
          </a:xfrm>
          <a:prstGeom prst="round1Rect">
            <a:avLst/>
          </a:prstGeom>
          <a:solidFill>
            <a:srgbClr val="FFFFCC"/>
          </a:solidFill>
          <a:ln w="19050">
            <a:solidFill>
              <a:srgbClr val="80675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/>
          <a:lstStyle/>
          <a:p>
            <a:pPr marL="1008000" indent="-1008000"/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新住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：臺灣地區人民之配偶為外國人、無國籍人、大陸地區人民及香港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、澳門</a:t>
            </a:r>
            <a:r>
              <a:rPr lang="zh-TW" altLang="en-US" sz="2000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居民</a:t>
            </a:r>
            <a:r>
              <a:rPr lang="zh-TW" altLang="en-US" sz="2000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若已入本國籍仍應計列</a:t>
            </a:r>
            <a:endParaRPr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37" y="2608117"/>
            <a:ext cx="142751" cy="130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Line 2"/>
          <p:cNvSpPr>
            <a:spLocks noChangeShapeType="1"/>
          </p:cNvSpPr>
          <p:nvPr/>
        </p:nvSpPr>
        <p:spPr bwMode="auto">
          <a:xfrm>
            <a:off x="714572" y="2204993"/>
            <a:ext cx="175422" cy="40765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1" name="文字方塊 4"/>
          <p:cNvSpPr txBox="1"/>
          <p:nvPr/>
        </p:nvSpPr>
        <p:spPr>
          <a:xfrm>
            <a:off x="672194" y="2483827"/>
            <a:ext cx="2652415" cy="259874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大陸地區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　孟加拉　　　西班牙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港、澳　　　巴基斯坦　　義大利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日本　　　　阿富汗　　　埃及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南韓　　　　斯里蘭卡　　奈及利亞</a:t>
            </a: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越南</a:t>
            </a:r>
            <a:r>
              <a:rPr lang="zh-TW" altLang="zh-TW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</a:t>
            </a:r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伊朗　　　　南非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印尼</a:t>
            </a:r>
            <a:r>
              <a:rPr lang="zh-TW" altLang="zh-TW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</a:t>
            </a:r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約旦　　　　加拿大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泰國</a:t>
            </a:r>
            <a:r>
              <a:rPr lang="zh-TW" altLang="zh-TW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</a:t>
            </a:r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土耳其　　　美國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緬甸</a:t>
            </a:r>
            <a:r>
              <a:rPr lang="zh-TW" altLang="zh-TW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　　　　</a:t>
            </a:r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俄羅斯　　　墨西哥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柬埔寨　　　英國　　　　哥斯大黎加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寮國　　　　法國　　　　巴西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菲律賓　　　德國　　　　阿根廷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新加坡　　　奧地利　　　巴拉圭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馬來西亞　　瑞士　　　　澳大利亞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汶萊　　　　荷蘭　　　　紐西蘭</a:t>
            </a:r>
            <a:endParaRPr lang="en-US" altLang="zh-TW" dirty="0">
              <a:solidFill>
                <a:schemeClr val="dk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印度　　　　比利時　　　</a:t>
            </a:r>
            <a:r>
              <a:rPr lang="zh-TW" altLang="en-US" dirty="0" smtClean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r>
              <a:rPr lang="zh-TW" altLang="en-US" dirty="0">
                <a:solidFill>
                  <a:schemeClr val="dk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　　</a:t>
            </a:r>
            <a:r>
              <a:rPr lang="zh-TW" altLang="en-US" dirty="0">
                <a:solidFill>
                  <a:schemeClr val="dk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en-US" sz="1000" dirty="0">
                <a:solidFill>
                  <a:schemeClr val="dk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　　　　</a:t>
            </a:r>
            <a:endParaRPr lang="en-US" altLang="zh-TW" sz="1000" dirty="0">
              <a:solidFill>
                <a:schemeClr val="dk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1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371198" y="755927"/>
            <a:ext cx="1403814" cy="461665"/>
          </a:xfrm>
          <a:prstGeom prst="rect">
            <a:avLst/>
          </a:prstGeom>
          <a:solidFill>
            <a:srgbClr val="FFCCFF"/>
          </a:solidFill>
          <a:ln w="41275" cmpd="dbl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補校限定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4161047" y="858188"/>
            <a:ext cx="1334318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學生數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7969624" y="2521270"/>
            <a:ext cx="728833" cy="13038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上學年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畢業生數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6407323" y="5003313"/>
            <a:ext cx="2210016" cy="38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上學年修業生數</a:t>
            </a:r>
            <a:endParaRPr lang="en-US" altLang="zh-TW" sz="20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53" name="圖片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281" y="185054"/>
            <a:ext cx="635246" cy="595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42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418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學年報表增刪修訂</a:t>
            </a:r>
            <a:endParaRPr lang="zh-TW" altLang="en-US" sz="3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4</a:t>
            </a:fld>
            <a:endParaRPr lang="en-US" altLang="zh-TW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792"/>
              </p:ext>
            </p:extLst>
          </p:nvPr>
        </p:nvGraphicFramePr>
        <p:xfrm>
          <a:off x="485232" y="962806"/>
          <a:ext cx="8173536" cy="506875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949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31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271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48305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415342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表號</a:t>
                      </a:r>
                      <a:endParaRPr lang="zh-TW" altLang="en-US" sz="20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表名</a:t>
                      </a:r>
                      <a:endParaRPr lang="zh-TW" altLang="en-US" sz="20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修訂後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5973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校地校舍概況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「電腦教室」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資訊科技教室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  <a:tr h="645973">
                <a:tc rowSpan="3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圖書館統計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「非紙本資料」</a:t>
                      </a:r>
                      <a:endParaRPr kumimoji="0" lang="en-US" altLang="zh-TW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電子圖書及資源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5840920"/>
                  </a:ext>
                </a:extLst>
              </a:tr>
              <a:tr h="696440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「購買圖書資料經費」</a:t>
                      </a:r>
                      <a:endParaRPr kumimoji="0" lang="en-US" altLang="zh-TW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上學年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購買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圖書資料經費」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3278875"/>
                  </a:ext>
                </a:extLst>
              </a:tr>
              <a:tr h="696440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「捐贈列入編目之圖書冊數」</a:t>
                      </a:r>
                      <a:endParaRPr kumimoji="0" lang="en-US" altLang="zh-TW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上學年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捐贈列入編目之圖書冊數」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9718424"/>
                  </a:ext>
                </a:extLst>
              </a:tr>
              <a:tr h="579780">
                <a:tc rowSpan="3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學校經費統計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「經常門小計」</a:t>
                      </a:r>
                      <a:endParaRPr lang="zh-TW" altLang="en-US" sz="2000" b="0" u="none" baseline="0" dirty="0" smtClean="0">
                        <a:solidFill>
                          <a:srgbClr val="343434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「經常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支出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小計」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9266109"/>
                  </a:ext>
                </a:extLst>
              </a:tr>
              <a:tr h="617446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343434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「資本門小計」</a:t>
                      </a:r>
                      <a:endParaRPr lang="zh-TW" altLang="en-US" sz="2000" b="0" u="none" baseline="0" dirty="0" smtClean="0">
                        <a:solidFill>
                          <a:srgbClr val="343434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「資本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支出</a:t>
                      </a:r>
                      <a:r>
                        <a:rPr lang="zh-TW" altLang="en-US" sz="2000" b="0" u="none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小計」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06916634"/>
                  </a:ext>
                </a:extLst>
              </a:tr>
              <a:tr h="757891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000" b="0" u="none" baseline="0" dirty="0" smtClean="0">
                        <a:solidFill>
                          <a:srgbClr val="343434"/>
                        </a:solidFill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kern="1200" spc="-1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</a:t>
                      </a:r>
                      <a:r>
                        <a:rPr lang="zh-TW" altLang="en-US" sz="2000" b="0" u="none" spc="-1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「折舊、折耗及攤銷」</a:t>
                      </a:r>
                      <a:endParaRPr kumimoji="0" lang="en-US" altLang="zh-TW" sz="2000" kern="1200" spc="-1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413028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97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en-US" altLang="zh-TW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學年報表增刪修訂</a:t>
            </a:r>
            <a:endParaRPr lang="zh-TW" altLang="en-US" sz="3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5</a:t>
            </a:fld>
            <a:endParaRPr lang="en-US" altLang="zh-TW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845272"/>
              </p:ext>
            </p:extLst>
          </p:nvPr>
        </p:nvGraphicFramePr>
        <p:xfrm>
          <a:off x="485232" y="962806"/>
          <a:ext cx="8173536" cy="476128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238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17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089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88974">
                  <a:extLst>
                    <a:ext uri="{9D8B030D-6E8A-4147-A177-3AD203B41FA5}">
                      <a16:colId xmlns="" xmlns:a16="http://schemas.microsoft.com/office/drawing/2014/main" val="200022526"/>
                    </a:ext>
                  </a:extLst>
                </a:gridCol>
              </a:tblGrid>
              <a:tr h="415342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表號</a:t>
                      </a:r>
                      <a:endParaRPr lang="zh-TW" altLang="en-US" sz="2000" kern="12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0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表名</a:t>
                      </a:r>
                      <a:endParaRPr lang="zh-TW" altLang="en-US" sz="20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修訂後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5973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新住民子女就學統計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父或母國籍別為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「其他」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之下拉式選單共計</a:t>
                      </a:r>
                      <a:r>
                        <a:rPr kumimoji="0" lang="en-US" altLang="zh-TW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33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個國家名稱可供勾選。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增至</a:t>
                      </a:r>
                      <a:r>
                        <a:rPr kumimoji="0" lang="en-US" altLang="zh-TW" sz="2000" b="1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53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個國家。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612010957"/>
                  </a:ext>
                </a:extLst>
              </a:tr>
              <a:tr h="503591">
                <a:tc vMerge="1"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「中國大陸」</a:t>
                      </a:r>
                      <a:endParaRPr kumimoji="0" lang="zh-TW" altLang="en-US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大陸地區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5840920"/>
                  </a:ext>
                </a:extLst>
              </a:tr>
              <a:tr h="6978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新住民就學統計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「中國大陸」</a:t>
                      </a:r>
                      <a:endParaRPr kumimoji="0" lang="zh-TW" altLang="en-US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zh-TW" altLang="en-US" sz="2000" u="sng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大陸地區</a:t>
                      </a:r>
                      <a:r>
                        <a:rPr kumimoji="0" lang="zh-TW" altLang="en-US" sz="2000" b="0" u="none" kern="1200" baseline="0" dirty="0" smtClean="0">
                          <a:solidFill>
                            <a:srgbClr val="343434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」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2689266109"/>
                  </a:ext>
                </a:extLst>
              </a:tr>
              <a:tr h="697832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成人基本教育研習班統計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2000" b="0" u="none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3097555473"/>
                  </a:ext>
                </a:extLst>
              </a:tr>
              <a:tr h="697832">
                <a:tc>
                  <a:txBody>
                    <a:bodyPr/>
                    <a:lstStyle/>
                    <a:p>
                      <a:pPr marL="0" indent="0" algn="ctr" defTabSz="685800" rtl="0" eaLnBrk="1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</a:t>
                      </a:r>
                      <a:r>
                        <a:rPr lang="en-US" altLang="zh-TW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16A</a:t>
                      </a:r>
                      <a:endParaRPr lang="zh-TW" altLang="en-US" sz="2200" kern="1200" dirty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學生申訴評議委員會申訴案件處理結果統計表</a:t>
                      </a:r>
                      <a:endParaRPr lang="zh-TW" altLang="en-US" sz="22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u="heavy" kern="1200" baseline="0" dirty="0" smtClean="0">
                          <a:solidFill>
                            <a:srgbClr val="C00000"/>
                          </a:solidFill>
                          <a:uFill>
                            <a:solidFill>
                              <a:srgbClr val="C00000"/>
                            </a:solidFill>
                          </a:u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國中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：</a:t>
                      </a:r>
                      <a:r>
                        <a:rPr kumimoji="0" lang="zh-TW" altLang="en-US" sz="2000" kern="1200" dirty="0" smtClean="0">
                          <a:solidFill>
                            <a:srgbClr val="343434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新增報表</a:t>
                      </a:r>
                      <a:endParaRPr kumimoji="0" lang="en-US" altLang="zh-TW" sz="2000" kern="1200" dirty="0" smtClean="0">
                        <a:solidFill>
                          <a:srgbClr val="343434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492616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04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49667" y="1279668"/>
            <a:ext cx="1068405" cy="375877"/>
          </a:xfrm>
          <a:prstGeom prst="rect">
            <a:avLst/>
          </a:prstGeom>
          <a:solidFill>
            <a:srgbClr val="FFFF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填報系統格位顏色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6</a:t>
            </a:fld>
            <a:endParaRPr lang="en-US" altLang="zh-TW" dirty="0"/>
          </a:p>
        </p:txBody>
      </p:sp>
      <p:pic>
        <p:nvPicPr>
          <p:cNvPr id="74" name="圖片 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38" y="2455195"/>
            <a:ext cx="8525843" cy="3566093"/>
          </a:xfrm>
          <a:prstGeom prst="rect">
            <a:avLst/>
          </a:prstGeom>
        </p:spPr>
      </p:pic>
      <p:sp>
        <p:nvSpPr>
          <p:cNvPr id="81" name="矩形 80"/>
          <p:cNvSpPr/>
          <p:nvPr/>
        </p:nvSpPr>
        <p:spPr>
          <a:xfrm>
            <a:off x="3571747" y="4937628"/>
            <a:ext cx="928245" cy="1083660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rgbClr val="343434"/>
                </a:solidFill>
              </a:rPr>
              <a:t>黃底色</a:t>
            </a:r>
            <a:endParaRPr lang="zh-TW" altLang="en-US" b="1" dirty="0">
              <a:solidFill>
                <a:srgbClr val="343434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635344" y="4941474"/>
            <a:ext cx="1024887" cy="1083660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rgbClr val="343434"/>
                </a:solidFill>
              </a:rPr>
              <a:t>黃</a:t>
            </a:r>
            <a:r>
              <a:rPr lang="zh-TW" altLang="en-US" b="1" dirty="0">
                <a:solidFill>
                  <a:srgbClr val="343434"/>
                </a:solidFill>
              </a:rPr>
              <a:t>底色</a:t>
            </a:r>
          </a:p>
        </p:txBody>
      </p:sp>
      <p:sp>
        <p:nvSpPr>
          <p:cNvPr id="83" name="矩形 82"/>
          <p:cNvSpPr/>
          <p:nvPr/>
        </p:nvSpPr>
        <p:spPr>
          <a:xfrm>
            <a:off x="1403648" y="2483422"/>
            <a:ext cx="3956591" cy="272830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6" name="內容版面配置區 2"/>
          <p:cNvSpPr txBox="1">
            <a:spLocks/>
          </p:cNvSpPr>
          <p:nvPr/>
        </p:nvSpPr>
        <p:spPr>
          <a:xfrm>
            <a:off x="331938" y="1279668"/>
            <a:ext cx="8183563" cy="993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34343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系統中「</a:t>
            </a:r>
            <a:r>
              <a:rPr lang="zh-TW" altLang="en-US" sz="24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黃底色</a:t>
            </a:r>
            <a:r>
              <a:rPr lang="zh-TW" altLang="en-US" sz="2400" dirty="0" smtClean="0">
                <a:solidFill>
                  <a:srgbClr val="34343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」者係需要填報之欄位；「</a:t>
            </a:r>
            <a:r>
              <a:rPr lang="zh-TW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白色</a:t>
            </a:r>
            <a:r>
              <a:rPr lang="zh-TW" altLang="en-US" sz="2400" dirty="0" smtClean="0">
                <a:solidFill>
                  <a:srgbClr val="34343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」則為系統自動加總之欄位，無需填列。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TW" dirty="0" smtClean="0"/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zh-TW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TW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4594859" y="3504941"/>
            <a:ext cx="71170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108</a:t>
            </a:r>
            <a:r>
              <a:rPr lang="zh-TW" altLang="en-US" sz="1000" dirty="0" smtClean="0"/>
              <a:t>  學年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7918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圓角矩形 75"/>
          <p:cNvSpPr/>
          <p:nvPr/>
        </p:nvSpPr>
        <p:spPr>
          <a:xfrm>
            <a:off x="407763" y="244282"/>
            <a:ext cx="8341789" cy="564776"/>
          </a:xfrm>
          <a:prstGeom prst="roundRect">
            <a:avLst/>
          </a:prstGeom>
          <a:solidFill>
            <a:srgbClr val="A8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pic>
        <p:nvPicPr>
          <p:cNvPr id="84" name="圖片 8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5" y="244282"/>
            <a:ext cx="562961" cy="562961"/>
          </a:xfrm>
          <a:prstGeom prst="rect">
            <a:avLst/>
          </a:prstGeom>
        </p:spPr>
      </p:pic>
      <p:sp>
        <p:nvSpPr>
          <p:cNvPr id="95" name="標題 1"/>
          <p:cNvSpPr>
            <a:spLocks noGrp="1"/>
          </p:cNvSpPr>
          <p:nvPr>
            <p:ph type="title"/>
          </p:nvPr>
        </p:nvSpPr>
        <p:spPr>
          <a:xfrm>
            <a:off x="628650" y="240220"/>
            <a:ext cx="7886700" cy="609869"/>
          </a:xfrm>
        </p:spPr>
        <p:txBody>
          <a:bodyPr>
            <a:normAutofit/>
          </a:bodyPr>
          <a:lstStyle/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填表順序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pPr/>
              <a:t>7</a:t>
            </a:fld>
            <a:endParaRPr lang="en-US" altLang="zh-TW" dirty="0"/>
          </a:p>
        </p:txBody>
      </p:sp>
      <p:grpSp>
        <p:nvGrpSpPr>
          <p:cNvPr id="11" name="群組 10"/>
          <p:cNvGrpSpPr/>
          <p:nvPr/>
        </p:nvGrpSpPr>
        <p:grpSpPr>
          <a:xfrm>
            <a:off x="364437" y="1051167"/>
            <a:ext cx="1388398" cy="729744"/>
            <a:chOff x="2245519" y="1299357"/>
            <a:chExt cx="1620002" cy="3600008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12" name="圓角矩形 11"/>
            <p:cNvSpPr/>
            <p:nvPr/>
          </p:nvSpPr>
          <p:spPr>
            <a:xfrm>
              <a:off x="2245519" y="1299357"/>
              <a:ext cx="1620002" cy="3600008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673100"/>
                <a:satOff val="6871"/>
                <a:lumOff val="5882"/>
                <a:alphaOff val="0"/>
              </a:schemeClr>
            </a:fillRef>
            <a:effectRef idx="1">
              <a:schemeClr val="accent5">
                <a:hueOff val="-4673100"/>
                <a:satOff val="6871"/>
                <a:lumOff val="588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圓角矩形 4"/>
            <p:cNvSpPr/>
            <p:nvPr/>
          </p:nvSpPr>
          <p:spPr>
            <a:xfrm>
              <a:off x="2292967" y="1346805"/>
              <a:ext cx="1525106" cy="350511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zh-TW" altLang="en-US" sz="1500" kern="0" dirty="0">
                <a:solidFill>
                  <a:srgbClr val="604878">
                    <a:lumMod val="75000"/>
                  </a:srgbClr>
                </a:solidFill>
              </a:endParaRPr>
            </a:p>
          </p:txBody>
        </p:sp>
      </p:grpSp>
      <p:sp>
        <p:nvSpPr>
          <p:cNvPr id="15" name="文字方塊 14"/>
          <p:cNvSpPr txBox="1"/>
          <p:nvPr/>
        </p:nvSpPr>
        <p:spPr>
          <a:xfrm>
            <a:off x="247040" y="1029594"/>
            <a:ext cx="1607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學校概況</a:t>
            </a:r>
          </a:p>
        </p:txBody>
      </p:sp>
      <p:sp>
        <p:nvSpPr>
          <p:cNvPr id="26" name="圓角矩形 25"/>
          <p:cNvSpPr/>
          <p:nvPr/>
        </p:nvSpPr>
        <p:spPr>
          <a:xfrm>
            <a:off x="4256611" y="1031637"/>
            <a:ext cx="992223" cy="1640360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fla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24" name="文字方塊 23"/>
          <p:cNvSpPr txBox="1"/>
          <p:nvPr/>
        </p:nvSpPr>
        <p:spPr>
          <a:xfrm>
            <a:off x="4228572" y="1025302"/>
            <a:ext cx="10957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大陸</a:t>
            </a: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地區未成年人民</a:t>
            </a: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就學</a:t>
            </a:r>
          </a:p>
        </p:txBody>
      </p:sp>
      <p:sp>
        <p:nvSpPr>
          <p:cNvPr id="30" name="圓角矩形 29"/>
          <p:cNvSpPr/>
          <p:nvPr/>
        </p:nvSpPr>
        <p:spPr>
          <a:xfrm>
            <a:off x="5364530" y="1042172"/>
            <a:ext cx="1130755" cy="750179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28" name="文字方塊 27"/>
          <p:cNvSpPr txBox="1"/>
          <p:nvPr/>
        </p:nvSpPr>
        <p:spPr>
          <a:xfrm>
            <a:off x="5144137" y="1060260"/>
            <a:ext cx="1395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成教班</a:t>
            </a:r>
            <a:endParaRPr kumimoji="1"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圓角矩形 36"/>
          <p:cNvSpPr/>
          <p:nvPr/>
        </p:nvSpPr>
        <p:spPr>
          <a:xfrm>
            <a:off x="323719" y="3278145"/>
            <a:ext cx="1483183" cy="693215"/>
          </a:xfrm>
          <a:prstGeom prst="roundRect">
            <a:avLst>
              <a:gd name="adj" fmla="val 10000"/>
            </a:avLst>
          </a:prstGeom>
          <a:solidFill>
            <a:srgbClr val="00B050"/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35" name="文字方塊 34"/>
          <p:cNvSpPr txBox="1"/>
          <p:nvPr/>
        </p:nvSpPr>
        <p:spPr>
          <a:xfrm>
            <a:off x="307896" y="3233524"/>
            <a:ext cx="1514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班級數</a:t>
            </a:r>
          </a:p>
        </p:txBody>
      </p:sp>
      <p:sp>
        <p:nvSpPr>
          <p:cNvPr id="56" name="圓角矩形 55"/>
          <p:cNvSpPr/>
          <p:nvPr/>
        </p:nvSpPr>
        <p:spPr>
          <a:xfrm>
            <a:off x="2025484" y="4323757"/>
            <a:ext cx="1362342" cy="742770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fla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59" name="圓角矩形 58"/>
          <p:cNvSpPr/>
          <p:nvPr/>
        </p:nvSpPr>
        <p:spPr>
          <a:xfrm>
            <a:off x="369068" y="4319869"/>
            <a:ext cx="1468973" cy="727553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fla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grpSp>
        <p:nvGrpSpPr>
          <p:cNvPr id="65" name="群組 64"/>
          <p:cNvGrpSpPr/>
          <p:nvPr/>
        </p:nvGrpSpPr>
        <p:grpSpPr>
          <a:xfrm>
            <a:off x="3529115" y="4310875"/>
            <a:ext cx="1380179" cy="764309"/>
            <a:chOff x="2245519" y="1299357"/>
            <a:chExt cx="1620002" cy="3600008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66" name="圓角矩形 65"/>
            <p:cNvSpPr/>
            <p:nvPr/>
          </p:nvSpPr>
          <p:spPr>
            <a:xfrm>
              <a:off x="2245519" y="1299357"/>
              <a:ext cx="1620002" cy="3600008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673100"/>
                <a:satOff val="6871"/>
                <a:lumOff val="5882"/>
                <a:alphaOff val="0"/>
              </a:schemeClr>
            </a:fillRef>
            <a:effectRef idx="1">
              <a:schemeClr val="accent5">
                <a:hueOff val="-4673100"/>
                <a:satOff val="6871"/>
                <a:lumOff val="588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7" name="圓角矩形 4"/>
            <p:cNvSpPr/>
            <p:nvPr/>
          </p:nvSpPr>
          <p:spPr>
            <a:xfrm>
              <a:off x="2292967" y="1346805"/>
              <a:ext cx="1525106" cy="350511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zh-TW" altLang="en-US" sz="1500" kern="0" dirty="0">
                <a:solidFill>
                  <a:srgbClr val="604878">
                    <a:lumMod val="75000"/>
                  </a:srgbClr>
                </a:solidFill>
              </a:endParaRPr>
            </a:p>
          </p:txBody>
        </p:sp>
      </p:grpSp>
      <p:sp>
        <p:nvSpPr>
          <p:cNvPr id="64" name="文字方塊 63"/>
          <p:cNvSpPr txBox="1"/>
          <p:nvPr/>
        </p:nvSpPr>
        <p:spPr>
          <a:xfrm>
            <a:off x="3487906" y="4274413"/>
            <a:ext cx="1431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校地校舍</a:t>
            </a:r>
          </a:p>
        </p:txBody>
      </p:sp>
      <p:sp>
        <p:nvSpPr>
          <p:cNvPr id="73" name="圓角矩形 72"/>
          <p:cNvSpPr/>
          <p:nvPr/>
        </p:nvSpPr>
        <p:spPr>
          <a:xfrm>
            <a:off x="2011364" y="5371159"/>
            <a:ext cx="1413921" cy="73986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53" name="文字方塊 52"/>
          <p:cNvSpPr txBox="1"/>
          <p:nvPr/>
        </p:nvSpPr>
        <p:spPr>
          <a:xfrm>
            <a:off x="1940719" y="5349720"/>
            <a:ext cx="159724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認輔師生</a:t>
            </a:r>
          </a:p>
        </p:txBody>
      </p:sp>
      <p:cxnSp>
        <p:nvCxnSpPr>
          <p:cNvPr id="17" name="直線接點 16"/>
          <p:cNvCxnSpPr/>
          <p:nvPr/>
        </p:nvCxnSpPr>
        <p:spPr>
          <a:xfrm flipV="1">
            <a:off x="1139187" y="3033352"/>
            <a:ext cx="6999700" cy="6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 flipH="1">
            <a:off x="1127047" y="1771305"/>
            <a:ext cx="1404" cy="3387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>
            <a:off x="2724536" y="3046686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圓角矩形 100"/>
          <p:cNvSpPr/>
          <p:nvPr/>
        </p:nvSpPr>
        <p:spPr>
          <a:xfrm>
            <a:off x="323719" y="2124433"/>
            <a:ext cx="1510867" cy="784131"/>
          </a:xfrm>
          <a:prstGeom prst="roundRect">
            <a:avLst>
              <a:gd name="adj" fmla="val 10000"/>
            </a:avLst>
          </a:prstGeom>
          <a:solidFill>
            <a:srgbClr val="00B050"/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02" name="圓角矩形 101"/>
          <p:cNvSpPr/>
          <p:nvPr/>
        </p:nvSpPr>
        <p:spPr>
          <a:xfrm>
            <a:off x="7693253" y="1037756"/>
            <a:ext cx="962814" cy="1640442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32" name="文字方塊 31"/>
          <p:cNvSpPr txBox="1"/>
          <p:nvPr/>
        </p:nvSpPr>
        <p:spPr>
          <a:xfrm>
            <a:off x="7631714" y="994571"/>
            <a:ext cx="1091271" cy="1677382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 fontAlgn="base">
              <a:lnSpc>
                <a:spcPts val="6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zh-TW" sz="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16A</a:t>
            </a:r>
            <a:endParaRPr kumimoji="1" lang="en-US" altLang="zh-TW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學生申訴評議委員會</a:t>
            </a:r>
            <a:r>
              <a:rPr kumimoji="1"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案件</a:t>
            </a:r>
            <a:endParaRPr kumimoji="1" lang="zh-TW" altLang="en-US" sz="2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196118" y="2129102"/>
            <a:ext cx="176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學生年齡別</a:t>
            </a:r>
          </a:p>
        </p:txBody>
      </p:sp>
      <p:sp>
        <p:nvSpPr>
          <p:cNvPr id="104" name="圓角矩形 103"/>
          <p:cNvSpPr/>
          <p:nvPr/>
        </p:nvSpPr>
        <p:spPr>
          <a:xfrm>
            <a:off x="5722372" y="4798945"/>
            <a:ext cx="2747109" cy="1144428"/>
          </a:xfrm>
          <a:prstGeom prst="roundRect">
            <a:avLst/>
          </a:prstGeom>
          <a:solidFill>
            <a:srgbClr val="CEE1F2"/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9" name="矩形 18"/>
          <p:cNvSpPr/>
          <p:nvPr/>
        </p:nvSpPr>
        <p:spPr>
          <a:xfrm>
            <a:off x="5846001" y="4891266"/>
            <a:ext cx="2421826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1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填報資料可先</a:t>
            </a:r>
            <a:r>
              <a:rPr kumimoji="1" lang="zh-TW" altLang="en-US" sz="21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暫存</a:t>
            </a:r>
            <a:r>
              <a:rPr kumimoji="1" lang="zh-TW" altLang="en-US" sz="21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zh-TW" altLang="en-US" sz="21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等順序在前的報表報送完成後再送出。</a:t>
            </a:r>
          </a:p>
        </p:txBody>
      </p:sp>
      <p:grpSp>
        <p:nvGrpSpPr>
          <p:cNvPr id="97" name="群組 96"/>
          <p:cNvGrpSpPr/>
          <p:nvPr/>
        </p:nvGrpSpPr>
        <p:grpSpPr>
          <a:xfrm>
            <a:off x="3057678" y="1045855"/>
            <a:ext cx="1044000" cy="729744"/>
            <a:chOff x="2245519" y="1299357"/>
            <a:chExt cx="1620002" cy="3600008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98" name="圓角矩形 97"/>
            <p:cNvSpPr/>
            <p:nvPr/>
          </p:nvSpPr>
          <p:spPr>
            <a:xfrm>
              <a:off x="2245519" y="1299357"/>
              <a:ext cx="1620002" cy="3600008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673100"/>
                <a:satOff val="6871"/>
                <a:lumOff val="5882"/>
                <a:alphaOff val="0"/>
              </a:schemeClr>
            </a:fillRef>
            <a:effectRef idx="1">
              <a:schemeClr val="accent5">
                <a:hueOff val="-4673100"/>
                <a:satOff val="6871"/>
                <a:lumOff val="588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9" name="圓角矩形 4"/>
            <p:cNvSpPr/>
            <p:nvPr/>
          </p:nvSpPr>
          <p:spPr>
            <a:xfrm>
              <a:off x="2292967" y="1346805"/>
              <a:ext cx="1525106" cy="350511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zh-TW" altLang="en-US" sz="1500" kern="0" dirty="0">
                <a:solidFill>
                  <a:srgbClr val="604878">
                    <a:lumMod val="75000"/>
                  </a:srgbClr>
                </a:solidFill>
              </a:endParaRPr>
            </a:p>
          </p:txBody>
        </p:sp>
      </p:grpSp>
      <p:sp>
        <p:nvSpPr>
          <p:cNvPr id="96" name="文字方塊 95"/>
          <p:cNvSpPr txBox="1"/>
          <p:nvPr/>
        </p:nvSpPr>
        <p:spPr>
          <a:xfrm>
            <a:off x="2925376" y="1050293"/>
            <a:ext cx="1308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學校經費</a:t>
            </a:r>
          </a:p>
        </p:txBody>
      </p:sp>
      <p:cxnSp>
        <p:nvCxnSpPr>
          <p:cNvPr id="88" name="直線單箭頭接點 87"/>
          <p:cNvCxnSpPr/>
          <p:nvPr/>
        </p:nvCxnSpPr>
        <p:spPr>
          <a:xfrm flipH="1">
            <a:off x="1127047" y="2920182"/>
            <a:ext cx="1404" cy="3387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單箭頭接點 92"/>
          <p:cNvCxnSpPr/>
          <p:nvPr/>
        </p:nvCxnSpPr>
        <p:spPr>
          <a:xfrm flipH="1">
            <a:off x="1126305" y="3968461"/>
            <a:ext cx="1404" cy="3387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單箭頭接點 120"/>
          <p:cNvCxnSpPr/>
          <p:nvPr/>
        </p:nvCxnSpPr>
        <p:spPr>
          <a:xfrm flipH="1">
            <a:off x="1126305" y="5035337"/>
            <a:ext cx="1404" cy="3387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圓角矩形 121"/>
          <p:cNvSpPr/>
          <p:nvPr/>
        </p:nvSpPr>
        <p:spPr>
          <a:xfrm>
            <a:off x="2050097" y="3284748"/>
            <a:ext cx="1274027" cy="69321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1" name="文字方塊 50"/>
          <p:cNvSpPr txBox="1"/>
          <p:nvPr/>
        </p:nvSpPr>
        <p:spPr>
          <a:xfrm>
            <a:off x="1962169" y="3239673"/>
            <a:ext cx="1465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endParaRPr kumimoji="1"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裸視</a:t>
            </a: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視力</a:t>
            </a:r>
          </a:p>
        </p:txBody>
      </p:sp>
      <p:sp>
        <p:nvSpPr>
          <p:cNvPr id="126" name="圓角矩形 125"/>
          <p:cNvSpPr/>
          <p:nvPr/>
        </p:nvSpPr>
        <p:spPr>
          <a:xfrm>
            <a:off x="3425285" y="3273412"/>
            <a:ext cx="1274027" cy="69321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27" name="圓角矩形 126"/>
          <p:cNvSpPr/>
          <p:nvPr/>
        </p:nvSpPr>
        <p:spPr>
          <a:xfrm>
            <a:off x="4788058" y="3255918"/>
            <a:ext cx="1274027" cy="69321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28" name="圓角矩形 127"/>
          <p:cNvSpPr/>
          <p:nvPr/>
        </p:nvSpPr>
        <p:spPr>
          <a:xfrm>
            <a:off x="6129793" y="3255841"/>
            <a:ext cx="1274027" cy="69321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29" name="圓角矩形 128"/>
          <p:cNvSpPr/>
          <p:nvPr/>
        </p:nvSpPr>
        <p:spPr>
          <a:xfrm>
            <a:off x="7501874" y="3255608"/>
            <a:ext cx="1274027" cy="693215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2" name="文字方塊 51"/>
          <p:cNvSpPr txBox="1"/>
          <p:nvPr/>
        </p:nvSpPr>
        <p:spPr>
          <a:xfrm>
            <a:off x="3143625" y="3206663"/>
            <a:ext cx="17965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原住民學生</a:t>
            </a:r>
          </a:p>
        </p:txBody>
      </p:sp>
      <p:sp>
        <p:nvSpPr>
          <p:cNvPr id="58" name="文字方塊 57"/>
          <p:cNvSpPr txBox="1"/>
          <p:nvPr/>
        </p:nvSpPr>
        <p:spPr>
          <a:xfrm>
            <a:off x="4524926" y="3196864"/>
            <a:ext cx="17526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僑生港澳生</a:t>
            </a:r>
          </a:p>
        </p:txBody>
      </p:sp>
      <p:sp>
        <p:nvSpPr>
          <p:cNvPr id="72" name="文字方塊 71"/>
          <p:cNvSpPr txBox="1"/>
          <p:nvPr/>
        </p:nvSpPr>
        <p:spPr>
          <a:xfrm>
            <a:off x="6013598" y="3188141"/>
            <a:ext cx="1554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新住民子女</a:t>
            </a:r>
          </a:p>
        </p:txBody>
      </p:sp>
      <p:sp>
        <p:nvSpPr>
          <p:cNvPr id="75" name="文字方塊 74"/>
          <p:cNvSpPr txBox="1"/>
          <p:nvPr/>
        </p:nvSpPr>
        <p:spPr>
          <a:xfrm>
            <a:off x="7564808" y="3194386"/>
            <a:ext cx="109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新住民</a:t>
            </a:r>
          </a:p>
        </p:txBody>
      </p:sp>
      <p:cxnSp>
        <p:nvCxnSpPr>
          <p:cNvPr id="130" name="直線單箭頭接點 129"/>
          <p:cNvCxnSpPr/>
          <p:nvPr/>
        </p:nvCxnSpPr>
        <p:spPr>
          <a:xfrm>
            <a:off x="6739599" y="3038725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單箭頭接點 130"/>
          <p:cNvCxnSpPr/>
          <p:nvPr/>
        </p:nvCxnSpPr>
        <p:spPr>
          <a:xfrm>
            <a:off x="5462078" y="3030573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單箭頭接點 131"/>
          <p:cNvCxnSpPr/>
          <p:nvPr/>
        </p:nvCxnSpPr>
        <p:spPr>
          <a:xfrm>
            <a:off x="4067187" y="3039781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單箭頭接點 132"/>
          <p:cNvCxnSpPr/>
          <p:nvPr/>
        </p:nvCxnSpPr>
        <p:spPr>
          <a:xfrm>
            <a:off x="8136427" y="3021643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圓角矩形 134"/>
          <p:cNvSpPr/>
          <p:nvPr/>
        </p:nvSpPr>
        <p:spPr>
          <a:xfrm>
            <a:off x="364437" y="5383472"/>
            <a:ext cx="1499035" cy="735690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fla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54" name="文字方塊 53"/>
          <p:cNvSpPr txBox="1"/>
          <p:nvPr/>
        </p:nvSpPr>
        <p:spPr>
          <a:xfrm>
            <a:off x="257662" y="5392580"/>
            <a:ext cx="1724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原住民籍教師</a:t>
            </a:r>
            <a:endParaRPr kumimoji="1"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1873125" y="4280735"/>
            <a:ext cx="1655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職員工友</a:t>
            </a:r>
          </a:p>
        </p:txBody>
      </p:sp>
      <p:cxnSp>
        <p:nvCxnSpPr>
          <p:cNvPr id="136" name="直線接點 135"/>
          <p:cNvCxnSpPr/>
          <p:nvPr/>
        </p:nvCxnSpPr>
        <p:spPr>
          <a:xfrm flipV="1">
            <a:off x="1124419" y="4091258"/>
            <a:ext cx="3060000" cy="6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單箭頭接點 136"/>
          <p:cNvCxnSpPr/>
          <p:nvPr/>
        </p:nvCxnSpPr>
        <p:spPr>
          <a:xfrm>
            <a:off x="2739339" y="4078065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單箭頭接點 137"/>
          <p:cNvCxnSpPr/>
          <p:nvPr/>
        </p:nvCxnSpPr>
        <p:spPr>
          <a:xfrm>
            <a:off x="4190604" y="4080890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群組 138"/>
          <p:cNvGrpSpPr/>
          <p:nvPr/>
        </p:nvGrpSpPr>
        <p:grpSpPr>
          <a:xfrm>
            <a:off x="2008458" y="1025931"/>
            <a:ext cx="900000" cy="739559"/>
            <a:chOff x="2245519" y="1299357"/>
            <a:chExt cx="1620002" cy="3600008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40" name="圓角矩形 139"/>
            <p:cNvSpPr/>
            <p:nvPr/>
          </p:nvSpPr>
          <p:spPr>
            <a:xfrm>
              <a:off x="2245519" y="1299357"/>
              <a:ext cx="1620002" cy="3600008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673100"/>
                <a:satOff val="6871"/>
                <a:lumOff val="5882"/>
                <a:alphaOff val="0"/>
              </a:schemeClr>
            </a:fillRef>
            <a:effectRef idx="1">
              <a:schemeClr val="accent5">
                <a:hueOff val="-4673100"/>
                <a:satOff val="6871"/>
                <a:lumOff val="588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1" name="圓角矩形 4"/>
            <p:cNvSpPr/>
            <p:nvPr/>
          </p:nvSpPr>
          <p:spPr>
            <a:xfrm>
              <a:off x="2292967" y="1346805"/>
              <a:ext cx="1525106" cy="350511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zh-TW" altLang="en-US" sz="1500" kern="0" dirty="0">
                <a:solidFill>
                  <a:srgbClr val="604878">
                    <a:lumMod val="75000"/>
                  </a:srgbClr>
                </a:solidFill>
              </a:endParaRPr>
            </a:p>
          </p:txBody>
        </p:sp>
      </p:grpSp>
      <p:sp>
        <p:nvSpPr>
          <p:cNvPr id="71" name="文字方塊 70"/>
          <p:cNvSpPr txBox="1"/>
          <p:nvPr/>
        </p:nvSpPr>
        <p:spPr>
          <a:xfrm>
            <a:off x="1875650" y="1052382"/>
            <a:ext cx="1209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</a:p>
        </p:txBody>
      </p:sp>
      <p:cxnSp>
        <p:nvCxnSpPr>
          <p:cNvPr id="142" name="直線接點 141"/>
          <p:cNvCxnSpPr/>
          <p:nvPr/>
        </p:nvCxnSpPr>
        <p:spPr>
          <a:xfrm flipV="1">
            <a:off x="1119339" y="5170507"/>
            <a:ext cx="1602000" cy="6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單箭頭接點 142"/>
          <p:cNvCxnSpPr/>
          <p:nvPr/>
        </p:nvCxnSpPr>
        <p:spPr>
          <a:xfrm>
            <a:off x="2727048" y="5154865"/>
            <a:ext cx="600" cy="23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/>
          <p:cNvSpPr txBox="1"/>
          <p:nvPr/>
        </p:nvSpPr>
        <p:spPr>
          <a:xfrm>
            <a:off x="272102" y="4270904"/>
            <a:ext cx="1682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教師資料</a:t>
            </a:r>
          </a:p>
        </p:txBody>
      </p:sp>
      <p:sp>
        <p:nvSpPr>
          <p:cNvPr id="3" name="矩形 2"/>
          <p:cNvSpPr/>
          <p:nvPr/>
        </p:nvSpPr>
        <p:spPr>
          <a:xfrm>
            <a:off x="218152" y="872124"/>
            <a:ext cx="1677007" cy="316967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/>
          <p:cNvSpPr txBox="1"/>
          <p:nvPr/>
        </p:nvSpPr>
        <p:spPr>
          <a:xfrm>
            <a:off x="1864788" y="2311157"/>
            <a:ext cx="2250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建議優先填報稽催</a:t>
            </a:r>
            <a:endParaRPr lang="zh-TW" altLang="en-US" sz="20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1" name="圓角矩形 80"/>
          <p:cNvSpPr/>
          <p:nvPr/>
        </p:nvSpPr>
        <p:spPr>
          <a:xfrm>
            <a:off x="6613669" y="1051252"/>
            <a:ext cx="896470" cy="1049378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/>
            </a:solidFill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74" name="文字方塊 73"/>
          <p:cNvSpPr txBox="1"/>
          <p:nvPr/>
        </p:nvSpPr>
        <p:spPr>
          <a:xfrm>
            <a:off x="6442757" y="1035678"/>
            <a:ext cx="1228314" cy="1061829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 fontAlgn="base">
              <a:lnSpc>
                <a:spcPts val="6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zh-TW" sz="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kumimoji="1"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endParaRPr kumimoji="1"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獎懲</a:t>
            </a:r>
            <a:endParaRPr kumimoji="1"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261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群組 13"/>
          <p:cNvGrpSpPr/>
          <p:nvPr/>
        </p:nvGrpSpPr>
        <p:grpSpPr>
          <a:xfrm>
            <a:off x="405092" y="120610"/>
            <a:ext cx="8333816" cy="693663"/>
            <a:chOff x="523874" y="196744"/>
            <a:chExt cx="11111754" cy="924884"/>
          </a:xfrm>
        </p:grpSpPr>
        <p:grpSp>
          <p:nvGrpSpPr>
            <p:cNvPr id="9" name="群組 8"/>
            <p:cNvGrpSpPr/>
            <p:nvPr/>
          </p:nvGrpSpPr>
          <p:grpSpPr>
            <a:xfrm>
              <a:off x="523874" y="282669"/>
              <a:ext cx="11111754" cy="755557"/>
              <a:chOff x="523874" y="245129"/>
              <a:chExt cx="11111754" cy="755557"/>
            </a:xfrm>
          </p:grpSpPr>
          <p:sp>
            <p:nvSpPr>
              <p:cNvPr id="22" name="圓角矩形 21"/>
              <p:cNvSpPr/>
              <p:nvPr/>
            </p:nvSpPr>
            <p:spPr>
              <a:xfrm>
                <a:off x="523874" y="245129"/>
                <a:ext cx="11111754" cy="753035"/>
              </a:xfrm>
              <a:prstGeom prst="roundRect">
                <a:avLst/>
              </a:prstGeom>
              <a:solidFill>
                <a:srgbClr val="66BA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  <p:sp>
            <p:nvSpPr>
              <p:cNvPr id="18" name="圓角矩形 17"/>
              <p:cNvSpPr/>
              <p:nvPr/>
            </p:nvSpPr>
            <p:spPr>
              <a:xfrm>
                <a:off x="779929" y="247651"/>
                <a:ext cx="10560424" cy="7530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sz="1350"/>
              </a:p>
            </p:txBody>
          </p:sp>
        </p:grpSp>
        <p:pic>
          <p:nvPicPr>
            <p:cNvPr id="16" name="圖片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9352" y="196744"/>
              <a:ext cx="941001" cy="9248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7868" y="172012"/>
            <a:ext cx="6596623" cy="625919"/>
          </a:xfrm>
        </p:spPr>
        <p:txBody>
          <a:bodyPr>
            <a:normAutofit/>
          </a:bodyPr>
          <a:lstStyle/>
          <a:p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en-US" altLang="zh-TW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、學校概況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請參考填表說明</a:t>
            </a:r>
            <a:r>
              <a:rPr lang="en-US" altLang="zh-TW" sz="2000" b="1" dirty="0" smtClean="0">
                <a:solidFill>
                  <a:schemeClr val="accent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P.1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altLang="zh-TW" smtClean="0"/>
              <a:t>8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586762"/>
              </p:ext>
            </p:extLst>
          </p:nvPr>
        </p:nvGraphicFramePr>
        <p:xfrm>
          <a:off x="379085" y="947388"/>
          <a:ext cx="8356414" cy="52199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927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51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782427844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962456828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184749683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3753150868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33172">
                  <a:extLst>
                    <a:ext uri="{9D8B030D-6E8A-4147-A177-3AD203B41FA5}">
                      <a16:colId xmlns="" xmlns:a16="http://schemas.microsoft.com/office/drawing/2014/main" val="2004662925"/>
                    </a:ext>
                  </a:extLst>
                </a:gridCol>
              </a:tblGrid>
              <a:tr h="30310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學校代號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8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中華民國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學年度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8" vMerge="1"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TW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310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校長姓名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校長性別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校長電子信箱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57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310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建校年份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西元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學校電話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學校地址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574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3105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學校網址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是否設有附設幼兒園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sym typeface="Wingdings 2" panose="05020102010507070707" pitchFamily="18" charset="2"/>
                        </a:rPr>
                        <a:t>是       否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3105">
                <a:tc gridSpan="1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本校計有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分校 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分班  校護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營養師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學校專任運動教練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編制內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女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3105">
                <a:tc gridSpan="11"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男性主任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女性主任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男性組長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  女性組長</a:t>
                      </a:r>
                      <a:r>
                        <a:rPr lang="en-US" altLang="zh-TW" b="1" dirty="0" smtClean="0">
                          <a:solidFill>
                            <a:schemeClr val="tx1"/>
                          </a:solidFill>
                        </a:rPr>
                        <a:t>__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人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0461">
                <a:tc gridSpan="11"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分校資料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19170">
                <a:tc row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分校名稱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班級數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學生人數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2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上學年度畢業生數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504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原住民學生數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0844295"/>
                  </a:ext>
                </a:extLst>
              </a:tr>
              <a:tr h="229230">
                <a:tc v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279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67179">
                <a:tc gridSpan="1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分班資料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8616164"/>
                  </a:ext>
                </a:extLst>
              </a:tr>
              <a:tr h="119170">
                <a:tc row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分班名稱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班級數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學生人數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上學年度畢業生數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66840107"/>
                  </a:ext>
                </a:extLst>
              </a:tr>
              <a:tr h="2353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原住民學生數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9906864"/>
                  </a:ext>
                </a:extLst>
              </a:tr>
              <a:tr h="222797">
                <a:tc v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計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男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女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6030547"/>
                  </a:ext>
                </a:extLst>
              </a:tr>
              <a:tr h="22279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1673807"/>
                  </a:ext>
                </a:extLst>
              </a:tr>
              <a:tr h="367179">
                <a:tc gridSpan="11">
                  <a:txBody>
                    <a:bodyPr/>
                    <a:lstStyle/>
                    <a:p>
                      <a:r>
                        <a:rPr lang="zh-TW" altLang="en-US" b="1" dirty="0" smtClean="0">
                          <a:solidFill>
                            <a:schemeClr val="tx1"/>
                          </a:solidFill>
                        </a:rPr>
                        <a:t>本校一般生招收</a:t>
                      </a:r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sym typeface="Wingdings 2" panose="05020102010507070707" pitchFamily="18" charset="2"/>
                        </a:rPr>
                        <a:t>男女生 男生 女生</a:t>
                      </a:r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0" name="文字方塊 29"/>
          <p:cNvSpPr txBox="1"/>
          <p:nvPr/>
        </p:nvSpPr>
        <p:spPr>
          <a:xfrm>
            <a:off x="7286672" y="2970074"/>
            <a:ext cx="971473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00387E"/>
                </a:solidFill>
                <a:sym typeface="Wingdings" panose="05000000000000000000" pitchFamily="2" charset="2"/>
              </a:rPr>
              <a:t>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人員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3580205" y="1701518"/>
            <a:ext cx="1466085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基本資料</a:t>
            </a:r>
          </a:p>
        </p:txBody>
      </p:sp>
      <p:sp>
        <p:nvSpPr>
          <p:cNvPr id="50" name="文字方塊 49"/>
          <p:cNvSpPr txBox="1"/>
          <p:nvPr/>
        </p:nvSpPr>
        <p:spPr>
          <a:xfrm>
            <a:off x="407327" y="4632760"/>
            <a:ext cx="1466085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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分班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397320" y="3447974"/>
            <a:ext cx="1466085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分校</a:t>
            </a:r>
          </a:p>
        </p:txBody>
      </p:sp>
      <p:sp>
        <p:nvSpPr>
          <p:cNvPr id="53" name="文字方塊 52"/>
          <p:cNvSpPr txBox="1"/>
          <p:nvPr/>
        </p:nvSpPr>
        <p:spPr>
          <a:xfrm>
            <a:off x="3580205" y="5776670"/>
            <a:ext cx="1954173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199AD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</a:t>
            </a:r>
            <a:r>
              <a:rPr lang="zh-TW" altLang="en-US" sz="2000" b="1" dirty="0" smtClean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單一性別學</a:t>
            </a:r>
            <a:r>
              <a:rPr lang="zh-TW" altLang="en-US" sz="2000" b="1" dirty="0">
                <a:solidFill>
                  <a:srgbClr val="0038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校</a:t>
            </a:r>
            <a:endParaRPr lang="zh-TW" altLang="en-US" sz="2000" b="1" dirty="0">
              <a:solidFill>
                <a:srgbClr val="00387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8221" y="931046"/>
            <a:ext cx="8350687" cy="192034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388221" y="2855757"/>
            <a:ext cx="8352866" cy="61227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393646" y="3481032"/>
            <a:ext cx="8353004" cy="112541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393646" y="4606475"/>
            <a:ext cx="8353004" cy="1203309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矩形 27"/>
          <p:cNvSpPr/>
          <p:nvPr/>
        </p:nvSpPr>
        <p:spPr>
          <a:xfrm>
            <a:off x="386447" y="5792980"/>
            <a:ext cx="8356413" cy="40508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301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6327</Words>
  <Application>Microsoft Office PowerPoint</Application>
  <PresentationFormat>如螢幕大小 (4:3)</PresentationFormat>
  <Paragraphs>3468</Paragraphs>
  <Slides>43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4" baseType="lpstr">
      <vt:lpstr>Office 佈景主題</vt:lpstr>
      <vt:lpstr>PowerPoint 簡報</vt:lpstr>
      <vt:lpstr>108學年報表增刪修訂</vt:lpstr>
      <vt:lpstr>108學年報表增刪修訂</vt:lpstr>
      <vt:lpstr>108學年報表增刪修訂</vt:lpstr>
      <vt:lpstr>108學年報表增刪修訂</vt:lpstr>
      <vt:lpstr>108學年報表增刪修訂</vt:lpstr>
      <vt:lpstr>填報系統格位顏色</vt:lpstr>
      <vt:lpstr>填表順序</vt:lpstr>
      <vt:lpstr>表1、學校概況(請參考填表說明P.1)</vt:lpstr>
      <vt:lpstr>表1、學校概況─基本資料、人員編制</vt:lpstr>
      <vt:lpstr>表1、學校概況─人員</vt:lpstr>
      <vt:lpstr>表1、學校概況─分班、分校、單一性別學校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表9、校地校舍概況(請參考填表說明P.12)</vt:lpstr>
      <vt:lpstr>表9、校地校舍概況─使用狀況</vt:lpstr>
      <vt:lpstr>表9、校地校舍概況─校舍種類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2017-07-03T09:50:29Z</dcterms:created>
  <dcterms:modified xsi:type="dcterms:W3CDTF">2019-09-05T07:31:13Z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TC030988909991</vt:lpwstr>
  </property>
</Properties>
</file>