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64" r:id="rId4"/>
    <p:sldId id="265" r:id="rId5"/>
    <p:sldId id="267" r:id="rId6"/>
    <p:sldId id="268" r:id="rId7"/>
    <p:sldId id="269" r:id="rId8"/>
    <p:sldId id="276" r:id="rId9"/>
  </p:sldIdLst>
  <p:sldSz cx="9144000" cy="6858000" type="screen4x3"/>
  <p:notesSz cx="6797675" cy="987425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8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2" autoAdjust="0"/>
    <p:restoredTop sz="94660"/>
  </p:normalViewPr>
  <p:slideViewPr>
    <p:cSldViewPr>
      <p:cViewPr>
        <p:scale>
          <a:sx n="100" d="100"/>
          <a:sy n="100" d="100"/>
        </p:scale>
        <p:origin x="-30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07729-6FE7-4C1E-9274-FC618E021C3A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0F14B-419C-43DD-964B-FCC0EA72FB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90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5B1BD-1B90-4A62-8027-E143D5C60111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F2341-E665-4A60-BFDD-5ACC4963F7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519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F2341-E665-4A60-BFDD-5ACC4963F75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484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圓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圓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圓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/>
              <a:t>按一下圖示以新增圖片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圓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  <a:p>
            <a:pPr lvl="1" eaLnBrk="1" latinLnBrk="0" hangingPunct="1"/>
            <a:r>
              <a:rPr kumimoji="0" lang="zh-TW" altLang="en-US"/>
              <a:t>第二層</a:t>
            </a:r>
          </a:p>
          <a:p>
            <a:pPr lvl="2" eaLnBrk="1" latinLnBrk="0" hangingPunct="1"/>
            <a:r>
              <a:rPr kumimoji="0" lang="zh-TW" altLang="en-US"/>
              <a:t>第三層</a:t>
            </a:r>
          </a:p>
          <a:p>
            <a:pPr lvl="3" eaLnBrk="1" latinLnBrk="0" hangingPunct="1"/>
            <a:r>
              <a:rPr kumimoji="0" lang="zh-TW" altLang="en-US"/>
              <a:t>第四層</a:t>
            </a:r>
          </a:p>
          <a:p>
            <a:pPr lvl="4" eaLnBrk="1" latinLnBrk="0" hangingPunct="1"/>
            <a:r>
              <a:rPr kumimoji="0" lang="zh-TW" altLang="en-US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9A5B75-FCF1-46B8-8CE0-6E9765398787}" type="datetimeFigureOut">
              <a:rPr lang="zh-TW" altLang="en-US" smtClean="0"/>
              <a:t>2016/9/14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A0CDC1C-FA25-4A73-96EA-08FC9385A62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11560" y="1552540"/>
            <a:ext cx="806489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6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新北市政府教育局</a:t>
            </a:r>
          </a:p>
          <a:p>
            <a:pPr algn="ctr"/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105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年度「消除對婦女一切形式歧視公約</a:t>
            </a:r>
            <a:r>
              <a:rPr lang="en-US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(CEDAW)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」教育訓練教材</a:t>
            </a:r>
            <a:endParaRPr lang="en-US" altLang="zh-TW" sz="4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5703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何謂「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」？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683568" y="1447800"/>
            <a:ext cx="8064896" cy="4572000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聯合國大會於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1979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年通過「消除對婦女一切形式歧視公約」（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C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onvention on the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E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limination of all forms of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D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iscrimination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gainst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W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omen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，簡稱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CEDAW)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，是聯合國五大人權公約之一。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是保障婦女人權的完整清單，同時也是各國用以檢視其婦女人權保障執行情況的最佳評估指標，其中明文保障女性在政治、家庭、經濟、法律、就業、健康、國際參與等各方面之基本權利，堪稱「婦女人權法典」。</a:t>
            </a:r>
          </a:p>
        </p:txBody>
      </p:sp>
    </p:spTree>
    <p:extLst>
      <p:ext uri="{BB962C8B-B14F-4D97-AF65-F5344CB8AC3E}">
        <p14:creationId xmlns:p14="http://schemas.microsoft.com/office/powerpoint/2010/main" val="460381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公約主要精神：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讓女性享有完整人權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清楚界定歧視女性的定義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政府要承擔消除歧視的責任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鼓勵民間團體參與監督</a:t>
            </a:r>
          </a:p>
        </p:txBody>
      </p:sp>
    </p:spTree>
    <p:extLst>
      <p:ext uri="{BB962C8B-B14F-4D97-AF65-F5344CB8AC3E}">
        <p14:creationId xmlns:p14="http://schemas.microsoft.com/office/powerpoint/2010/main" val="40282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我國簽署加入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時程：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行政院於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2006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（民國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95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）年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日函送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公約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至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立法院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審議。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立法院於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2007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（民國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96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）年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日議決，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日總統批准並頒發加入書。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行政院於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2010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（民國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99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）年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18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日函送「消除對婦女一切形式歧視公約施行法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立法院於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2011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（民國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）年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日三讀通過， 總統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日公布，自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2012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（民國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101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）年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日起施行。</a:t>
            </a:r>
          </a:p>
        </p:txBody>
      </p:sp>
    </p:spTree>
    <p:extLst>
      <p:ext uri="{BB962C8B-B14F-4D97-AF65-F5344CB8AC3E}">
        <p14:creationId xmlns:p14="http://schemas.microsoft.com/office/powerpoint/2010/main" val="252888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208912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我國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「消除對婦女一切形式歧視公約施行法」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61804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第一條</a:t>
            </a:r>
            <a:endParaRPr lang="en-US" altLang="zh-TW" sz="20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為實施聯合國一九七九年消除對婦女一切形式歧視公約（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Convention 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on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the Elimination 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of All 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Forms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of 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Discrimination Against Women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以下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簡稱公約），以消除對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婦女一切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形式歧視，健全婦女發展，落實保障性別人權及促進性別平等，特制定本法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公約所揭示保障性別人權及促進性別平等之規定，具有國內法律之效力。</a:t>
            </a:r>
          </a:p>
          <a:p>
            <a:pPr marL="0" indent="0">
              <a:buNone/>
            </a:pPr>
            <a:r>
              <a:rPr lang="zh-TW" altLang="en-US" sz="2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第三</a:t>
            </a: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適用公約規定之法規及行政措施，應參照公約意旨及聯合國消除對婦女歧視委員會對公約之解釋。</a:t>
            </a:r>
          </a:p>
        </p:txBody>
      </p:sp>
    </p:spTree>
    <p:extLst>
      <p:ext uri="{BB962C8B-B14F-4D97-AF65-F5344CB8AC3E}">
        <p14:creationId xmlns:p14="http://schemas.microsoft.com/office/powerpoint/2010/main" val="2006231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第四條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各級政府機關行使職權，應符合公約有關性別人權保障之規定，消除性別歧視，並積極促進性別平等之實現。</a:t>
            </a:r>
          </a:p>
          <a:p>
            <a:pPr marL="0" indent="0">
              <a:buNone/>
            </a:pPr>
            <a:r>
              <a:rPr lang="zh-TW" altLang="en-US" sz="2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第五</a:t>
            </a: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各級政府機關應確實依現行法規規定之業務職掌，負責籌劃、推動及執行公約規定事項，並實施考核；其涉及不同機關業務職掌者，相互間應協調連繫辦理。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政府應與各國政府、國內外非政府組織及人權機構共同合作，以保護及促進公約所保障各項性別人權之實現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第六條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政府應依公約規定，建立消除對婦女一切形式歧視報告制度，每四年提出國家報告，並邀請相關專家學者及民間團體代表審閱，政府應依審閱意見檢討、研擬後續施政。</a:t>
            </a:r>
          </a:p>
          <a:p>
            <a:pPr marL="457200" indent="0">
              <a:buNone/>
            </a:pP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798984" y="304800"/>
            <a:ext cx="80032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我國「消除對婦女一切形式歧視公約施行法」</a:t>
            </a:r>
          </a:p>
        </p:txBody>
      </p:sp>
    </p:spTree>
    <p:extLst>
      <p:ext uri="{BB962C8B-B14F-4D97-AF65-F5344CB8AC3E}">
        <p14:creationId xmlns:p14="http://schemas.microsoft.com/office/powerpoint/2010/main" val="1178232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2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第七</a:t>
            </a: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各級政府機關執行公約保障各項性別人權規定所需之經費，應依財政狀況，優先編列，逐步實施。</a:t>
            </a:r>
          </a:p>
          <a:p>
            <a:pPr marL="0" indent="0">
              <a:buNone/>
            </a:pP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第八條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各級政府機關應依公約規定之內容，檢討所主管之法規及行政措施，有不符公約規定者，應於本法施行後三年內，完成法規之制（訂）定、修正或廢止及行政措施之改進。</a:t>
            </a:r>
          </a:p>
          <a:p>
            <a:pPr marL="0" indent="0">
              <a:buNone/>
            </a:pPr>
            <a:r>
              <a:rPr lang="zh-TW" altLang="en-US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第九條</a:t>
            </a:r>
          </a:p>
          <a:p>
            <a:pPr marL="457200" indent="0"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本法自中華民國一百零一年一月一日起施行。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20891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我國「消除對婦女一切形式歧視公約施行法」</a:t>
            </a:r>
          </a:p>
        </p:txBody>
      </p:sp>
    </p:spTree>
    <p:extLst>
      <p:ext uri="{BB962C8B-B14F-4D97-AF65-F5344CB8AC3E}">
        <p14:creationId xmlns:p14="http://schemas.microsoft.com/office/powerpoint/2010/main" val="1846398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23728" y="2564904"/>
            <a:ext cx="4497759" cy="1362075"/>
          </a:xfrm>
        </p:spPr>
        <p:txBody>
          <a:bodyPr>
            <a:normAutofit/>
          </a:bodyPr>
          <a:lstStyle/>
          <a:p>
            <a:r>
              <a:rPr lang="zh-TW" altLang="en-US" sz="8000" dirty="0">
                <a:latin typeface="標楷體" panose="03000509000000000000" pitchFamily="65" charset="-120"/>
                <a:ea typeface="標楷體" panose="03000509000000000000" pitchFamily="65" charset="-120"/>
              </a:rPr>
              <a:t>謝謝聆聽</a:t>
            </a:r>
          </a:p>
        </p:txBody>
      </p:sp>
      <p:sp>
        <p:nvSpPr>
          <p:cNvPr id="4" name="文字方塊 5"/>
          <p:cNvSpPr txBox="1"/>
          <p:nvPr/>
        </p:nvSpPr>
        <p:spPr>
          <a:xfrm>
            <a:off x="899592" y="3861048"/>
            <a:ext cx="7416798" cy="5238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zh-TW" sz="2800" b="0" i="0" u="none" strike="noStrike" kern="1200" cap="none" spc="0" baseline="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標楷體" pitchFamily="65"/>
                <a:ea typeface="標楷體" pitchFamily="65"/>
              </a:rPr>
              <a:t>性別平等，需要你我一起努力～</a:t>
            </a:r>
          </a:p>
        </p:txBody>
      </p:sp>
    </p:spTree>
    <p:extLst>
      <p:ext uri="{BB962C8B-B14F-4D97-AF65-F5344CB8AC3E}">
        <p14:creationId xmlns:p14="http://schemas.microsoft.com/office/powerpoint/2010/main" val="7158458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公正">
  <a:themeElements>
    <a:clrScheme name="公正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公正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公正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339</TotalTime>
  <Words>640</Words>
  <Application>Microsoft Office PowerPoint</Application>
  <PresentationFormat>如螢幕大小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公正</vt:lpstr>
      <vt:lpstr>PowerPoint 簡報</vt:lpstr>
      <vt:lpstr>何謂「CEDAW」？</vt:lpstr>
      <vt:lpstr>CEDAW公約主要精神：</vt:lpstr>
      <vt:lpstr>我國簽署加入CEDAW時程：</vt:lpstr>
      <vt:lpstr>我國「消除對婦女一切形式歧視公約施行法」</vt:lpstr>
      <vt:lpstr> 我國「消除對婦女一切形式歧視公約施行法」</vt:lpstr>
      <vt:lpstr> 我國「消除對婦女一切形式歧視公約施行法」</vt:lpstr>
      <vt:lpstr>謝謝聆聽</vt:lpstr>
    </vt:vector>
  </TitlesOfParts>
  <Company>NTPC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60</cp:revision>
  <cp:lastPrinted>2016-09-14T02:41:42Z</cp:lastPrinted>
  <dcterms:created xsi:type="dcterms:W3CDTF">2015-04-01T14:58:46Z</dcterms:created>
  <dcterms:modified xsi:type="dcterms:W3CDTF">2016-09-14T02:42:25Z</dcterms:modified>
</cp:coreProperties>
</file>